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3" r:id="rId2"/>
    <p:sldId id="298" r:id="rId3"/>
    <p:sldId id="299" r:id="rId4"/>
    <p:sldId id="307" r:id="rId5"/>
    <p:sldId id="308" r:id="rId6"/>
    <p:sldId id="300" r:id="rId7"/>
    <p:sldId id="281" r:id="rId8"/>
    <p:sldId id="279" r:id="rId9"/>
    <p:sldId id="257" r:id="rId10"/>
    <p:sldId id="297" r:id="rId11"/>
    <p:sldId id="301" r:id="rId12"/>
    <p:sldId id="306" r:id="rId13"/>
    <p:sldId id="295" r:id="rId14"/>
    <p:sldId id="296" r:id="rId15"/>
  </p:sldIdLst>
  <p:sldSz cx="7559675" cy="10691813"/>
  <p:notesSz cx="6858000" cy="9144000"/>
  <p:defaultTextStyle>
    <a:defPPr>
      <a:defRPr lang="en-US"/>
    </a:defPPr>
    <a:lvl1pPr algn="l" defTabSz="1033256"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1pPr>
    <a:lvl2pPr marL="515835" indent="-58726" algn="l" defTabSz="1033256"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2pPr>
    <a:lvl3pPr marL="1033256" indent="-119039" algn="l" defTabSz="1033256"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3pPr>
    <a:lvl4pPr marL="1550678" indent="-179352" algn="l" defTabSz="1033256"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4pPr>
    <a:lvl5pPr marL="2068099" indent="-239665" algn="l" defTabSz="1033256"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5pPr>
    <a:lvl6pPr marL="2285543" algn="l" defTabSz="914217" rtl="0" eaLnBrk="1" latinLnBrk="0" hangingPunct="1">
      <a:defRPr sz="2000" kern="1200">
        <a:solidFill>
          <a:schemeClr val="tx1"/>
        </a:solidFill>
        <a:latin typeface="Calibri" panose="020F0502020204030204" pitchFamily="34" charset="0"/>
        <a:ea typeface="+mn-ea"/>
        <a:cs typeface="Arial" panose="020B0604020202020204" pitchFamily="34" charset="0"/>
      </a:defRPr>
    </a:lvl6pPr>
    <a:lvl7pPr marL="2742651" algn="l" defTabSz="914217" rtl="0" eaLnBrk="1" latinLnBrk="0" hangingPunct="1">
      <a:defRPr sz="2000" kern="1200">
        <a:solidFill>
          <a:schemeClr val="tx1"/>
        </a:solidFill>
        <a:latin typeface="Calibri" panose="020F0502020204030204" pitchFamily="34" charset="0"/>
        <a:ea typeface="+mn-ea"/>
        <a:cs typeface="Arial" panose="020B0604020202020204" pitchFamily="34" charset="0"/>
      </a:defRPr>
    </a:lvl7pPr>
    <a:lvl8pPr marL="3199760" algn="l" defTabSz="914217" rtl="0" eaLnBrk="1" latinLnBrk="0" hangingPunct="1">
      <a:defRPr sz="2000" kern="1200">
        <a:solidFill>
          <a:schemeClr val="tx1"/>
        </a:solidFill>
        <a:latin typeface="Calibri" panose="020F0502020204030204" pitchFamily="34" charset="0"/>
        <a:ea typeface="+mn-ea"/>
        <a:cs typeface="Arial" panose="020B0604020202020204" pitchFamily="34" charset="0"/>
      </a:defRPr>
    </a:lvl8pPr>
    <a:lvl9pPr marL="3656868" algn="l" defTabSz="914217" rtl="0" eaLnBrk="1" latinLnBrk="0" hangingPunct="1">
      <a:defRPr sz="20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8E8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57" autoAdjust="0"/>
    <p:restoredTop sz="94684" autoAdjust="0"/>
  </p:normalViewPr>
  <p:slideViewPr>
    <p:cSldViewPr snapToGrid="0">
      <p:cViewPr varScale="1">
        <p:scale>
          <a:sx n="68" d="100"/>
          <a:sy n="68" d="100"/>
        </p:scale>
        <p:origin x="2910" y="84"/>
      </p:cViewPr>
      <p:guideLst/>
    </p:cSldViewPr>
  </p:slideViewPr>
  <p:outlineViewPr>
    <p:cViewPr>
      <p:scale>
        <a:sx n="33" d="100"/>
        <a:sy n="33" d="100"/>
      </p:scale>
      <p:origin x="0" y="-7056"/>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90" d="100"/>
          <a:sy n="90" d="100"/>
        </p:scale>
        <p:origin x="25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Ministries and Commissions</c:v>
                </c:pt>
              </c:strCache>
            </c:strRef>
          </c:tx>
          <c:spPr>
            <a:solidFill>
              <a:schemeClr val="accent5">
                <a:lumMod val="50000"/>
              </a:schemeClr>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Sheet1!$B$2:$B$10</c:f>
              <c:numCache>
                <c:formatCode>General</c:formatCode>
                <c:ptCount val="9"/>
                <c:pt idx="0">
                  <c:v>52</c:v>
                </c:pt>
                <c:pt idx="1">
                  <c:v>42</c:v>
                </c:pt>
                <c:pt idx="2">
                  <c:v>41</c:v>
                </c:pt>
                <c:pt idx="3">
                  <c:v>41</c:v>
                </c:pt>
                <c:pt idx="4">
                  <c:v>29</c:v>
                </c:pt>
                <c:pt idx="5">
                  <c:v>28</c:v>
                </c:pt>
                <c:pt idx="6">
                  <c:v>27</c:v>
                </c:pt>
                <c:pt idx="7">
                  <c:v>25</c:v>
                </c:pt>
                <c:pt idx="8">
                  <c:v>26</c:v>
                </c:pt>
              </c:numCache>
            </c:numRef>
          </c:val>
          <c:extLst>
            <c:ext xmlns:c16="http://schemas.microsoft.com/office/drawing/2014/chart" uri="{C3380CC4-5D6E-409C-BE32-E72D297353CC}">
              <c16:uniqueId val="{00000000-E6B0-4FF3-9730-117D91C063A9}"/>
            </c:ext>
          </c:extLst>
        </c:ser>
        <c:ser>
          <c:idx val="1"/>
          <c:order val="1"/>
          <c:tx>
            <c:strRef>
              <c:f>Sheet1!$C$1</c:f>
              <c:strCache>
                <c:ptCount val="1"/>
                <c:pt idx="0">
                  <c:v>Departments Directly Under the State Council</c:v>
                </c:pt>
              </c:strCache>
            </c:strRef>
          </c:tx>
          <c:spPr>
            <a:solidFill>
              <a:schemeClr val="accent5"/>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Sheet1!$C$2:$C$10</c:f>
              <c:numCache>
                <c:formatCode>General</c:formatCode>
                <c:ptCount val="9"/>
                <c:pt idx="0">
                  <c:v>42</c:v>
                </c:pt>
                <c:pt idx="1">
                  <c:v>15</c:v>
                </c:pt>
                <c:pt idx="2">
                  <c:v>19</c:v>
                </c:pt>
                <c:pt idx="3">
                  <c:v>13</c:v>
                </c:pt>
                <c:pt idx="4">
                  <c:v>17</c:v>
                </c:pt>
                <c:pt idx="5">
                  <c:v>18</c:v>
                </c:pt>
                <c:pt idx="6">
                  <c:v>15</c:v>
                </c:pt>
                <c:pt idx="7">
                  <c:v>15</c:v>
                </c:pt>
                <c:pt idx="8">
                  <c:v>0</c:v>
                </c:pt>
              </c:numCache>
            </c:numRef>
          </c:val>
          <c:extLst>
            <c:ext xmlns:c16="http://schemas.microsoft.com/office/drawing/2014/chart" uri="{C3380CC4-5D6E-409C-BE32-E72D297353CC}">
              <c16:uniqueId val="{00000001-E6B0-4FF3-9730-117D91C063A9}"/>
            </c:ext>
          </c:extLst>
        </c:ser>
        <c:ser>
          <c:idx val="2"/>
          <c:order val="2"/>
          <c:tx>
            <c:strRef>
              <c:f>Sheet1!$D$1</c:f>
              <c:strCache>
                <c:ptCount val="1"/>
                <c:pt idx="0">
                  <c:v>Offices</c:v>
                </c:pt>
              </c:strCache>
            </c:strRef>
          </c:tx>
          <c:spPr>
            <a:solidFill>
              <a:schemeClr val="accent3"/>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Sheet1!$D$2:$D$10</c:f>
              <c:numCache>
                <c:formatCode>General</c:formatCode>
                <c:ptCount val="9"/>
                <c:pt idx="0">
                  <c:v>5</c:v>
                </c:pt>
                <c:pt idx="1">
                  <c:v>3</c:v>
                </c:pt>
                <c:pt idx="2">
                  <c:v>7</c:v>
                </c:pt>
                <c:pt idx="3">
                  <c:v>5</c:v>
                </c:pt>
                <c:pt idx="4">
                  <c:v>6</c:v>
                </c:pt>
                <c:pt idx="5">
                  <c:v>4</c:v>
                </c:pt>
                <c:pt idx="6">
                  <c:v>4</c:v>
                </c:pt>
                <c:pt idx="7">
                  <c:v>4</c:v>
                </c:pt>
                <c:pt idx="8">
                  <c:v>0</c:v>
                </c:pt>
              </c:numCache>
            </c:numRef>
          </c:val>
          <c:extLst>
            <c:ext xmlns:c16="http://schemas.microsoft.com/office/drawing/2014/chart" uri="{C3380CC4-5D6E-409C-BE32-E72D297353CC}">
              <c16:uniqueId val="{00000002-E6B0-4FF3-9730-117D91C063A9}"/>
            </c:ext>
          </c:extLst>
        </c:ser>
        <c:ser>
          <c:idx val="3"/>
          <c:order val="3"/>
          <c:tx>
            <c:strRef>
              <c:f>Sheet1!$E$1</c:f>
              <c:strCache>
                <c:ptCount val="1"/>
                <c:pt idx="0">
                  <c:v>Special Departments</c:v>
                </c:pt>
              </c:strCache>
            </c:strRef>
          </c:tx>
          <c:spPr>
            <a:solidFill>
              <a:schemeClr val="tx1"/>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Sheet1!$E$2:$E$10</c:f>
              <c:numCache>
                <c:formatCode>General</c:formatCode>
                <c:ptCount val="9"/>
                <c:pt idx="0">
                  <c:v>0</c:v>
                </c:pt>
                <c:pt idx="1">
                  <c:v>0</c:v>
                </c:pt>
                <c:pt idx="2">
                  <c:v>0</c:v>
                </c:pt>
                <c:pt idx="3">
                  <c:v>0</c:v>
                </c:pt>
                <c:pt idx="4">
                  <c:v>0</c:v>
                </c:pt>
                <c:pt idx="5">
                  <c:v>0</c:v>
                </c:pt>
                <c:pt idx="6">
                  <c:v>1</c:v>
                </c:pt>
                <c:pt idx="7">
                  <c:v>1</c:v>
                </c:pt>
                <c:pt idx="8">
                  <c:v>1</c:v>
                </c:pt>
              </c:numCache>
            </c:numRef>
          </c:val>
          <c:extLst>
            <c:ext xmlns:c16="http://schemas.microsoft.com/office/drawing/2014/chart" uri="{C3380CC4-5D6E-409C-BE32-E72D297353CC}">
              <c16:uniqueId val="{00000003-E6B0-4FF3-9730-117D91C063A9}"/>
            </c:ext>
          </c:extLst>
        </c:ser>
        <c:ser>
          <c:idx val="4"/>
          <c:order val="4"/>
          <c:tx>
            <c:strRef>
              <c:f>Sheet1!$F$1</c:f>
              <c:strCache>
                <c:ptCount val="1"/>
                <c:pt idx="0">
                  <c:v>Column1</c:v>
                </c:pt>
              </c:strCache>
            </c:strRef>
          </c:tx>
          <c:spPr>
            <a:solidFill>
              <a:schemeClr val="accent5"/>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Sheet1!$F$2:$F$10</c:f>
              <c:numCache>
                <c:formatCode>General</c:formatCode>
                <c:ptCount val="9"/>
              </c:numCache>
            </c:numRef>
          </c:val>
          <c:extLst>
            <c:ext xmlns:c16="http://schemas.microsoft.com/office/drawing/2014/chart" uri="{C3380CC4-5D6E-409C-BE32-E72D297353CC}">
              <c16:uniqueId val="{00000004-E6B0-4FF3-9730-117D91C063A9}"/>
            </c:ext>
          </c:extLst>
        </c:ser>
        <c:ser>
          <c:idx val="5"/>
          <c:order val="5"/>
          <c:tx>
            <c:strRef>
              <c:f>Sheet1!$G$1</c:f>
              <c:strCache>
                <c:ptCount val="1"/>
                <c:pt idx="0">
                  <c:v>Column2</c:v>
                </c:pt>
              </c:strCache>
            </c:strRef>
          </c:tx>
          <c:spPr>
            <a:solidFill>
              <a:schemeClr val="accent6"/>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Sheet1!$G$2:$G$10</c:f>
              <c:numCache>
                <c:formatCode>General</c:formatCode>
                <c:ptCount val="9"/>
              </c:numCache>
            </c:numRef>
          </c:val>
          <c:extLst>
            <c:ext xmlns:c16="http://schemas.microsoft.com/office/drawing/2014/chart" uri="{C3380CC4-5D6E-409C-BE32-E72D297353CC}">
              <c16:uniqueId val="{00000005-E6B0-4FF3-9730-117D91C063A9}"/>
            </c:ext>
          </c:extLst>
        </c:ser>
        <c:ser>
          <c:idx val="6"/>
          <c:order val="6"/>
          <c:tx>
            <c:strRef>
              <c:f>Sheet1!$H$1</c:f>
              <c:strCache>
                <c:ptCount val="1"/>
                <c:pt idx="0">
                  <c:v>Column3</c:v>
                </c:pt>
              </c:strCache>
            </c:strRef>
          </c:tx>
          <c:spPr>
            <a:solidFill>
              <a:schemeClr val="accent1">
                <a:lumMod val="60000"/>
              </a:schemeClr>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Sheet1!$H$2:$H$10</c:f>
              <c:numCache>
                <c:formatCode>General</c:formatCode>
                <c:ptCount val="9"/>
              </c:numCache>
            </c:numRef>
          </c:val>
          <c:extLst>
            <c:ext xmlns:c16="http://schemas.microsoft.com/office/drawing/2014/chart" uri="{C3380CC4-5D6E-409C-BE32-E72D297353CC}">
              <c16:uniqueId val="{00000006-E6B0-4FF3-9730-117D91C063A9}"/>
            </c:ext>
          </c:extLst>
        </c:ser>
        <c:ser>
          <c:idx val="7"/>
          <c:order val="7"/>
          <c:tx>
            <c:strRef>
              <c:f>Sheet1!$I$1</c:f>
              <c:strCache>
                <c:ptCount val="1"/>
                <c:pt idx="0">
                  <c:v>Column4</c:v>
                </c:pt>
              </c:strCache>
            </c:strRef>
          </c:tx>
          <c:spPr>
            <a:solidFill>
              <a:schemeClr val="accent2">
                <a:lumMod val="60000"/>
              </a:schemeClr>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Sheet1!$I$2:$I$10</c:f>
              <c:numCache>
                <c:formatCode>General</c:formatCode>
                <c:ptCount val="9"/>
              </c:numCache>
            </c:numRef>
          </c:val>
          <c:extLst>
            <c:ext xmlns:c16="http://schemas.microsoft.com/office/drawing/2014/chart" uri="{C3380CC4-5D6E-409C-BE32-E72D297353CC}">
              <c16:uniqueId val="{00000007-E6B0-4FF3-9730-117D91C063A9}"/>
            </c:ext>
          </c:extLst>
        </c:ser>
        <c:ser>
          <c:idx val="8"/>
          <c:order val="8"/>
          <c:tx>
            <c:strRef>
              <c:f>Sheet1!$J$1</c:f>
              <c:strCache>
                <c:ptCount val="1"/>
                <c:pt idx="0">
                  <c:v>Column5</c:v>
                </c:pt>
              </c:strCache>
            </c:strRef>
          </c:tx>
          <c:spPr>
            <a:solidFill>
              <a:schemeClr val="accent3">
                <a:lumMod val="60000"/>
              </a:schemeClr>
            </a:solidFill>
            <a:ln>
              <a:noFill/>
            </a:ln>
            <a:effectLst/>
          </c:spPr>
          <c:invertIfNegative val="0"/>
          <c:cat>
            <c:strRef>
              <c:f>Sheet1!$A$2:$A$10</c:f>
              <c:strCache>
                <c:ptCount val="9"/>
                <c:pt idx="0">
                  <c:v>1981</c:v>
                </c:pt>
                <c:pt idx="1">
                  <c:v>1982</c:v>
                </c:pt>
                <c:pt idx="2">
                  <c:v>1988</c:v>
                </c:pt>
                <c:pt idx="3">
                  <c:v>1993</c:v>
                </c:pt>
                <c:pt idx="4">
                  <c:v>1998</c:v>
                </c:pt>
                <c:pt idx="5">
                  <c:v>2003</c:v>
                </c:pt>
                <c:pt idx="6">
                  <c:v>2008</c:v>
                </c:pt>
                <c:pt idx="7">
                  <c:v>2013</c:v>
                </c:pt>
                <c:pt idx="8">
                  <c:v>2018*</c:v>
                </c:pt>
              </c:strCache>
            </c:strRef>
          </c:cat>
          <c:val>
            <c:numRef>
              <c:f>Sheet1!$J$2:$J$10</c:f>
              <c:numCache>
                <c:formatCode>General</c:formatCode>
                <c:ptCount val="9"/>
              </c:numCache>
            </c:numRef>
          </c:val>
          <c:extLst>
            <c:ext xmlns:c16="http://schemas.microsoft.com/office/drawing/2014/chart" uri="{C3380CC4-5D6E-409C-BE32-E72D297353CC}">
              <c16:uniqueId val="{00000008-E6B0-4FF3-9730-117D91C063A9}"/>
            </c:ext>
          </c:extLst>
        </c:ser>
        <c:dLbls>
          <c:showLegendKey val="0"/>
          <c:showVal val="0"/>
          <c:showCatName val="0"/>
          <c:showSerName val="0"/>
          <c:showPercent val="0"/>
          <c:showBubbleSize val="0"/>
        </c:dLbls>
        <c:gapWidth val="85"/>
        <c:overlap val="100"/>
        <c:axId val="-1600161776"/>
        <c:axId val="-1600185248"/>
      </c:barChart>
      <c:catAx>
        <c:axId val="-1600161776"/>
        <c:scaling>
          <c:orientation val="minMax"/>
        </c:scaling>
        <c:delete val="0"/>
        <c:axPos val="b"/>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00185248"/>
        <c:crosses val="autoZero"/>
        <c:auto val="1"/>
        <c:lblAlgn val="ctr"/>
        <c:lblOffset val="100"/>
        <c:noMultiLvlLbl val="0"/>
      </c:catAx>
      <c:valAx>
        <c:axId val="-1600185248"/>
        <c:scaling>
          <c:orientation val="minMax"/>
          <c:max val="100"/>
        </c:scaling>
        <c:delete val="0"/>
        <c:axPos val="l"/>
        <c:majorGridlines>
          <c:spPr>
            <a:ln w="9525" cap="flat" cmpd="sng" algn="ctr">
              <a:solidFill>
                <a:schemeClr val="tx1">
                  <a:lumMod val="90000"/>
                  <a:lumOff val="10000"/>
                  <a:alpha val="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001617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7.1496856142983706E-2"/>
          <c:y val="0.90492082028445597"/>
          <c:w val="0.88897104252220405"/>
          <c:h val="9.50791797155440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A4230D-EE86-417E-8A92-726A209D57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93B6E0-71C6-4F31-B716-08EDABB4AC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CE6E1-6FC8-4268-A1E5-DFA080FDAC1B}" type="datetimeFigureOut">
              <a:rPr lang="en-GB" smtClean="0"/>
              <a:t>22/03/2018</a:t>
            </a:fld>
            <a:endParaRPr lang="en-GB"/>
          </a:p>
        </p:txBody>
      </p:sp>
      <p:sp>
        <p:nvSpPr>
          <p:cNvPr id="4" name="Footer Placeholder 3">
            <a:extLst>
              <a:ext uri="{FF2B5EF4-FFF2-40B4-BE49-F238E27FC236}">
                <a16:creationId xmlns:a16="http://schemas.microsoft.com/office/drawing/2014/main" id="{201DA3DD-4AA5-425A-8D57-D84E9882B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94FEAE7-700D-47A8-8C50-75B3A2774B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6FC8C4-BCB0-4DC2-BD7C-7C5BF7E4D6C2}" type="slidenum">
              <a:rPr lang="en-GB" smtClean="0"/>
              <a:t>‹#›</a:t>
            </a:fld>
            <a:endParaRPr lang="en-GB"/>
          </a:p>
        </p:txBody>
      </p:sp>
    </p:spTree>
    <p:extLst>
      <p:ext uri="{BB962C8B-B14F-4D97-AF65-F5344CB8AC3E}">
        <p14:creationId xmlns:p14="http://schemas.microsoft.com/office/powerpoint/2010/main" val="327349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C7702011-1A89-4D32-996C-6209A93DC316}" type="datetimeFigureOut">
              <a:rPr lang="en-GB"/>
              <a:pPr>
                <a:defRPr/>
              </a:pPr>
              <a:t>22/03/2018</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B93E7A-E9D3-488E-AAD4-320654D17741}" type="slidenum">
              <a:rPr lang="en-GB" altLang="en-US"/>
              <a:pPr/>
              <a:t>‹#›</a:t>
            </a:fld>
            <a:endParaRPr lang="en-GB" altLang="en-US"/>
          </a:p>
        </p:txBody>
      </p:sp>
    </p:spTree>
    <p:extLst>
      <p:ext uri="{BB962C8B-B14F-4D97-AF65-F5344CB8AC3E}">
        <p14:creationId xmlns:p14="http://schemas.microsoft.com/office/powerpoint/2010/main" val="4019279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09" algn="l" rtl="0" eaLnBrk="0" fontAlgn="base" hangingPunct="0">
      <a:spcBef>
        <a:spcPct val="30000"/>
      </a:spcBef>
      <a:spcAft>
        <a:spcPct val="0"/>
      </a:spcAft>
      <a:defRPr sz="1200" kern="1200">
        <a:solidFill>
          <a:schemeClr val="tx1"/>
        </a:solidFill>
        <a:latin typeface="+mn-lt"/>
        <a:ea typeface="+mn-ea"/>
        <a:cs typeface="+mn-cs"/>
      </a:defRPr>
    </a:lvl2pPr>
    <a:lvl3pPr marL="914217" algn="l" rtl="0" eaLnBrk="0" fontAlgn="base" hangingPunct="0">
      <a:spcBef>
        <a:spcPct val="30000"/>
      </a:spcBef>
      <a:spcAft>
        <a:spcPct val="0"/>
      </a:spcAft>
      <a:defRPr sz="1200" kern="1200">
        <a:solidFill>
          <a:schemeClr val="tx1"/>
        </a:solidFill>
        <a:latin typeface="+mn-lt"/>
        <a:ea typeface="+mn-ea"/>
        <a:cs typeface="+mn-cs"/>
      </a:defRPr>
    </a:lvl3pPr>
    <a:lvl4pPr marL="1371326" algn="l" rtl="0" eaLnBrk="0" fontAlgn="base" hangingPunct="0">
      <a:spcBef>
        <a:spcPct val="30000"/>
      </a:spcBef>
      <a:spcAft>
        <a:spcPct val="0"/>
      </a:spcAft>
      <a:defRPr sz="1200" kern="1200">
        <a:solidFill>
          <a:schemeClr val="tx1"/>
        </a:solidFill>
        <a:latin typeface="+mn-lt"/>
        <a:ea typeface="+mn-ea"/>
        <a:cs typeface="+mn-cs"/>
      </a:defRPr>
    </a:lvl4pPr>
    <a:lvl5pPr marL="1828434" algn="l" rtl="0" eaLnBrk="0" fontAlgn="base" hangingPunct="0">
      <a:spcBef>
        <a:spcPct val="30000"/>
      </a:spcBef>
      <a:spcAft>
        <a:spcPct val="0"/>
      </a:spcAft>
      <a:defRPr sz="1200" kern="1200">
        <a:solidFill>
          <a:schemeClr val="tx1"/>
        </a:solidFill>
        <a:latin typeface="+mn-lt"/>
        <a:ea typeface="+mn-ea"/>
        <a:cs typeface="+mn-cs"/>
      </a:defRPr>
    </a:lvl5pPr>
    <a:lvl6pPr marL="2285543"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0"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93E7A-E9D3-488E-AAD4-320654D17741}" type="slidenum">
              <a:rPr lang="en-GB" altLang="en-US" smtClean="0"/>
              <a:pPr/>
              <a:t>11</a:t>
            </a:fld>
            <a:endParaRPr lang="en-GB" altLang="en-US"/>
          </a:p>
        </p:txBody>
      </p:sp>
    </p:spTree>
    <p:extLst>
      <p:ext uri="{BB962C8B-B14F-4D97-AF65-F5344CB8AC3E}">
        <p14:creationId xmlns:p14="http://schemas.microsoft.com/office/powerpoint/2010/main" val="45254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B93E7A-E9D3-488E-AAD4-320654D17741}" type="slidenum">
              <a:rPr lang="en-GB" altLang="en-US" smtClean="0"/>
              <a:pPr/>
              <a:t>13</a:t>
            </a:fld>
            <a:endParaRPr lang="en-GB" altLang="en-US"/>
          </a:p>
        </p:txBody>
      </p:sp>
    </p:spTree>
    <p:extLst>
      <p:ext uri="{BB962C8B-B14F-4D97-AF65-F5344CB8AC3E}">
        <p14:creationId xmlns:p14="http://schemas.microsoft.com/office/powerpoint/2010/main" val="3147546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http://www.brunswickgroup.com/" TargetMode="External"/><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38807" y="7257512"/>
            <a:ext cx="3790368"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1"/>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1042988" y="4124522"/>
            <a:ext cx="3816349"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4" name="Freeform: Shape 13"/>
          <p:cNvSpPr/>
          <p:nvPr userDrawn="1"/>
        </p:nvSpPr>
        <p:spPr>
          <a:xfrm flipV="1">
            <a:off x="502443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a:off x="5501338" y="0"/>
            <a:ext cx="477281" cy="5345875"/>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807" y="9810402"/>
            <a:ext cx="2120772" cy="228948"/>
          </a:xfrm>
          <a:prstGeom prst="rect">
            <a:avLst/>
          </a:prstGeom>
        </p:spPr>
      </p:pic>
      <p:sp>
        <p:nvSpPr>
          <p:cNvPr id="7" name="Rectangle 6"/>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62310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GB" dirty="0"/>
          </a:p>
        </p:txBody>
      </p:sp>
      <p:sp>
        <p:nvSpPr>
          <p:cNvPr id="6" name="Text Placeholder 4"/>
          <p:cNvSpPr>
            <a:spLocks noGrp="1"/>
          </p:cNvSpPr>
          <p:nvPr>
            <p:ph type="body" sz="quarter" idx="13" hasCustomPrompt="1"/>
          </p:nvPr>
        </p:nvSpPr>
        <p:spPr>
          <a:xfrm>
            <a:off x="428625" y="3365500"/>
            <a:ext cx="4430713" cy="6892924"/>
          </a:xfrm>
        </p:spPr>
        <p:txBody>
          <a:bodyPr numCol="2">
            <a:normAutofit/>
          </a:bodyPr>
          <a:lstStyle>
            <a:lvl1pPr marL="0" marR="0" indent="0" algn="l" defTabSz="1033463" rtl="0" eaLnBrk="1" fontAlgn="base" latinLnBrk="0" hangingPunct="1">
              <a:lnSpc>
                <a:spcPct val="100000"/>
              </a:lnSpc>
              <a:spcBef>
                <a:spcPts val="1200"/>
              </a:spcBef>
              <a:spcAft>
                <a:spcPts val="400"/>
              </a:spcAft>
              <a:buClrTx/>
              <a:buSzTx/>
              <a:buFontTx/>
              <a:buNone/>
              <a:tabLst/>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1033463" rtl="0" eaLnBrk="1" fontAlgn="base" latinLnBrk="0" hangingPunct="1">
              <a:lnSpc>
                <a:spcPct val="100000"/>
              </a:lnSpc>
              <a:spcBef>
                <a:spcPts val="1200"/>
              </a:spcBef>
              <a:spcAft>
                <a:spcPts val="400"/>
              </a:spcAft>
              <a:buClrTx/>
              <a:buSzTx/>
              <a:buFontTx/>
              <a:buNone/>
              <a:tabLst/>
              <a:defRPr/>
            </a:pPr>
            <a:r>
              <a:rPr lang="en-US" dirty="0"/>
              <a:t>Two column area (for second level paragraph click alt + shift + right arrow)</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hasCustomPrompt="1"/>
          </p:nvPr>
        </p:nvSpPr>
        <p:spPr>
          <a:xfrm>
            <a:off x="428625" y="1420814"/>
            <a:ext cx="4430713" cy="1836736"/>
          </a:xfrm>
        </p:spPr>
        <p:txBody>
          <a:bodyPr/>
          <a:lstStyle>
            <a:lvl1pPr>
              <a:defRPr baseline="0">
                <a:solidFill>
                  <a:schemeClr val="tx1"/>
                </a:solidFill>
              </a:defRPr>
            </a:lvl1pPr>
          </a:lstStyle>
          <a:p>
            <a:r>
              <a:rPr lang="en-GB" dirty="0"/>
              <a:t>Title goes here. Highlight in the document colour</a:t>
            </a:r>
          </a:p>
        </p:txBody>
      </p:sp>
      <p:sp>
        <p:nvSpPr>
          <p:cNvPr id="8" name="Text Placeholder 4"/>
          <p:cNvSpPr>
            <a:spLocks noGrp="1"/>
          </p:cNvSpPr>
          <p:nvPr>
            <p:ph type="body" sz="quarter" idx="14" hasCustomPrompt="1"/>
          </p:nvPr>
        </p:nvSpPr>
        <p:spPr>
          <a:xfrm>
            <a:off x="5003800" y="1420813"/>
            <a:ext cx="2124075" cy="8583413"/>
          </a:xfrm>
        </p:spPr>
        <p:txBody>
          <a:bodyPr numCol="1"/>
          <a:lstStyle>
            <a:lvl1pPr>
              <a:defRPr/>
            </a:lvl1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8626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5003800" y="1420814"/>
            <a:ext cx="2555874" cy="9271000"/>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504000" bIns="576000" numCol="1" spcCol="216000" anchor="t" anchorCtr="0" compatLnSpc="1">
            <a:prstTxWarp prst="textNoShape">
              <a:avLst/>
            </a:prstTxWarp>
          </a:bodyPr>
          <a:lstStyle>
            <a:lvl1pPr>
              <a:defRPr lang="en-US" sz="1200" i="0" dirty="0" smtClean="0">
                <a:solidFill>
                  <a:schemeClr val="tx1"/>
                </a:solidFill>
                <a:latin typeface="+mj-lt"/>
              </a:defRPr>
            </a:lvl1pPr>
            <a:lvl2pPr>
              <a:defRPr lang="en-US" sz="1000" b="0" i="0" dirty="0" smtClean="0">
                <a:solidFill>
                  <a:schemeClr val="tx1"/>
                </a:solidFill>
                <a:latin typeface="+mj-lt"/>
              </a:defRPr>
            </a:lvl2pPr>
            <a:lvl3pPr>
              <a:defRPr lang="en-US" sz="900" dirty="0" smtClean="0">
                <a:solidFill>
                  <a:schemeClr val="tx1"/>
                </a:solidFill>
              </a:defRPr>
            </a:lvl3pPr>
            <a:lvl4pPr>
              <a:defRPr lang="en-US" sz="800" dirty="0" smtClean="0">
                <a:solidFill>
                  <a:schemeClr val="tx1"/>
                </a:solidFill>
              </a:defRPr>
            </a:lvl4pPr>
            <a:lvl5pPr>
              <a:defRPr lang="en-GB" sz="7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4" hasCustomPrompt="1"/>
          </p:nvPr>
        </p:nvSpPr>
        <p:spPr>
          <a:xfrm>
            <a:off x="428625" y="3365500"/>
            <a:ext cx="4430713" cy="6892924"/>
          </a:xfrm>
        </p:spPr>
        <p:txBody>
          <a:bodyPr numCol="2">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title" hasCustomPrompt="1"/>
          </p:nvPr>
        </p:nvSpPr>
        <p:spPr>
          <a:xfrm>
            <a:off x="428625" y="1420813"/>
            <a:ext cx="4430713" cy="1849437"/>
          </a:xfrm>
        </p:spPr>
        <p:txBody>
          <a:bodyPr/>
          <a:lstStyle>
            <a:lvl1pPr>
              <a:defRPr baseline="0"/>
            </a:lvl1pPr>
          </a:lstStyle>
          <a:p>
            <a:r>
              <a:rPr lang="en-GB" dirty="0"/>
              <a:t>Title goes here. Highlight in the document colour</a:t>
            </a:r>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Tree>
    <p:extLst>
      <p:ext uri="{BB962C8B-B14F-4D97-AF65-F5344CB8AC3E}">
        <p14:creationId xmlns:p14="http://schemas.microsoft.com/office/powerpoint/2010/main" val="366106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hasCustomPrompt="1"/>
          </p:nvPr>
        </p:nvSpPr>
        <p:spPr>
          <a:xfrm>
            <a:off x="428625" y="1434406"/>
            <a:ext cx="6699249" cy="1759644"/>
          </a:xfrm>
        </p:spPr>
        <p:txBody>
          <a:bodyPr/>
          <a:lstStyle>
            <a:lvl1pPr>
              <a:defRPr baseline="0"/>
            </a:lvl1pPr>
          </a:lstStyle>
          <a:p>
            <a:r>
              <a:rPr lang="en-GB" dirty="0"/>
              <a:t>Title goes here. Highlight in the document colour</a:t>
            </a:r>
          </a:p>
        </p:txBody>
      </p:sp>
      <p:sp>
        <p:nvSpPr>
          <p:cNvPr id="7" name="Text Placeholder 4"/>
          <p:cNvSpPr>
            <a:spLocks noGrp="1"/>
          </p:cNvSpPr>
          <p:nvPr>
            <p:ph type="body" sz="quarter" idx="13" hasCustomPrompt="1"/>
          </p:nvPr>
        </p:nvSpPr>
        <p:spPr>
          <a:xfrm>
            <a:off x="2700337" y="3365500"/>
            <a:ext cx="4427537" cy="6892924"/>
          </a:xfrm>
        </p:spPr>
        <p:txBody>
          <a:bodyPr numCol="2"/>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4"/>
          </p:nvPr>
        </p:nvSpPr>
        <p:spPr>
          <a:xfrm>
            <a:off x="1" y="3359728"/>
            <a:ext cx="2552700" cy="7332085"/>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96000" tIns="180000" rIns="180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5169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431800" y="1420813"/>
            <a:ext cx="4427537" cy="8837611"/>
          </a:xfrm>
        </p:spPr>
        <p:txBody>
          <a:bodyPr numCol="2"/>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4"/>
          </p:nvPr>
        </p:nvSpPr>
        <p:spPr>
          <a:xfrm>
            <a:off x="5003800" y="1420814"/>
            <a:ext cx="2555874" cy="9271000"/>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50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Tree>
    <p:extLst>
      <p:ext uri="{BB962C8B-B14F-4D97-AF65-F5344CB8AC3E}">
        <p14:creationId xmlns:p14="http://schemas.microsoft.com/office/powerpoint/2010/main" val="415957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1" name="Rectangle 30"/>
          <p:cNvSpPr/>
          <p:nvPr userDrawn="1"/>
        </p:nvSpPr>
        <p:spPr>
          <a:xfrm>
            <a:off x="5000428" y="1420813"/>
            <a:ext cx="2559247" cy="8788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6" name="Text Placeholder 4"/>
          <p:cNvSpPr>
            <a:spLocks noGrp="1"/>
          </p:cNvSpPr>
          <p:nvPr>
            <p:ph type="body" sz="quarter" idx="13" hasCustomPrompt="1"/>
          </p:nvPr>
        </p:nvSpPr>
        <p:spPr>
          <a:xfrm>
            <a:off x="431800" y="1420813"/>
            <a:ext cx="4427537" cy="8837611"/>
          </a:xfrm>
        </p:spPr>
        <p:txBody>
          <a:bodyPr numCol="2"/>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32" name="Picture Placeholder 6"/>
          <p:cNvSpPr>
            <a:spLocks noGrp="1"/>
          </p:cNvSpPr>
          <p:nvPr>
            <p:ph type="pic" sz="quarter" idx="19"/>
          </p:nvPr>
        </p:nvSpPr>
        <p:spPr>
          <a:xfrm>
            <a:off x="5000428" y="1420813"/>
            <a:ext cx="971550" cy="1007229"/>
          </a:xfrm>
        </p:spPr>
        <p:txBody>
          <a:bodyPr numCol="1"/>
          <a:lstStyle/>
          <a:p>
            <a:endParaRPr lang="en-GB"/>
          </a:p>
        </p:txBody>
      </p:sp>
      <p:sp>
        <p:nvSpPr>
          <p:cNvPr id="33" name="Picture Placeholder 6"/>
          <p:cNvSpPr>
            <a:spLocks noGrp="1"/>
          </p:cNvSpPr>
          <p:nvPr>
            <p:ph type="pic" sz="quarter" idx="20"/>
          </p:nvPr>
        </p:nvSpPr>
        <p:spPr>
          <a:xfrm>
            <a:off x="6116441" y="1420813"/>
            <a:ext cx="971550" cy="1007229"/>
          </a:xfrm>
        </p:spPr>
        <p:txBody>
          <a:bodyPr numCol="1"/>
          <a:lstStyle/>
          <a:p>
            <a:endParaRPr lang="en-GB"/>
          </a:p>
        </p:txBody>
      </p:sp>
      <p:sp>
        <p:nvSpPr>
          <p:cNvPr id="34" name="Picture Placeholder 6"/>
          <p:cNvSpPr>
            <a:spLocks noGrp="1"/>
          </p:cNvSpPr>
          <p:nvPr>
            <p:ph type="pic" sz="quarter" idx="21"/>
          </p:nvPr>
        </p:nvSpPr>
        <p:spPr>
          <a:xfrm>
            <a:off x="5000428" y="2896432"/>
            <a:ext cx="971550" cy="1007229"/>
          </a:xfrm>
        </p:spPr>
        <p:txBody>
          <a:bodyPr numCol="1"/>
          <a:lstStyle/>
          <a:p>
            <a:endParaRPr lang="en-GB"/>
          </a:p>
        </p:txBody>
      </p:sp>
      <p:sp>
        <p:nvSpPr>
          <p:cNvPr id="35" name="Picture Placeholder 6"/>
          <p:cNvSpPr>
            <a:spLocks noGrp="1"/>
          </p:cNvSpPr>
          <p:nvPr>
            <p:ph type="pic" sz="quarter" idx="22"/>
          </p:nvPr>
        </p:nvSpPr>
        <p:spPr>
          <a:xfrm>
            <a:off x="6116441" y="2896432"/>
            <a:ext cx="971550" cy="1007229"/>
          </a:xfrm>
        </p:spPr>
        <p:txBody>
          <a:bodyPr numCol="1"/>
          <a:lstStyle/>
          <a:p>
            <a:endParaRPr lang="en-GB"/>
          </a:p>
        </p:txBody>
      </p:sp>
      <p:sp>
        <p:nvSpPr>
          <p:cNvPr id="36" name="Picture Placeholder 6"/>
          <p:cNvSpPr>
            <a:spLocks noGrp="1"/>
          </p:cNvSpPr>
          <p:nvPr>
            <p:ph type="pic" sz="quarter" idx="23"/>
          </p:nvPr>
        </p:nvSpPr>
        <p:spPr>
          <a:xfrm>
            <a:off x="5000428" y="4372051"/>
            <a:ext cx="971550" cy="1007229"/>
          </a:xfrm>
        </p:spPr>
        <p:txBody>
          <a:bodyPr numCol="1"/>
          <a:lstStyle/>
          <a:p>
            <a:endParaRPr lang="en-GB"/>
          </a:p>
        </p:txBody>
      </p:sp>
      <p:sp>
        <p:nvSpPr>
          <p:cNvPr id="37" name="Picture Placeholder 6"/>
          <p:cNvSpPr>
            <a:spLocks noGrp="1"/>
          </p:cNvSpPr>
          <p:nvPr>
            <p:ph type="pic" sz="quarter" idx="24"/>
          </p:nvPr>
        </p:nvSpPr>
        <p:spPr>
          <a:xfrm>
            <a:off x="6116441" y="4372051"/>
            <a:ext cx="971550" cy="1007229"/>
          </a:xfrm>
        </p:spPr>
        <p:txBody>
          <a:bodyPr numCol="1"/>
          <a:lstStyle/>
          <a:p>
            <a:endParaRPr lang="en-GB"/>
          </a:p>
        </p:txBody>
      </p:sp>
      <p:sp>
        <p:nvSpPr>
          <p:cNvPr id="38" name="Text Placeholder 8"/>
          <p:cNvSpPr>
            <a:spLocks noGrp="1"/>
          </p:cNvSpPr>
          <p:nvPr>
            <p:ph type="body" sz="quarter" idx="25"/>
          </p:nvPr>
        </p:nvSpPr>
        <p:spPr>
          <a:xfrm>
            <a:off x="5000428"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9" name="Text Placeholder 8"/>
          <p:cNvSpPr>
            <a:spLocks noGrp="1"/>
          </p:cNvSpPr>
          <p:nvPr>
            <p:ph type="body" sz="quarter" idx="26"/>
          </p:nvPr>
        </p:nvSpPr>
        <p:spPr>
          <a:xfrm>
            <a:off x="6116441"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0" name="Text Placeholder 8"/>
          <p:cNvSpPr>
            <a:spLocks noGrp="1"/>
          </p:cNvSpPr>
          <p:nvPr>
            <p:ph type="body" sz="quarter" idx="27"/>
          </p:nvPr>
        </p:nvSpPr>
        <p:spPr>
          <a:xfrm>
            <a:off x="5000428"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1" name="Text Placeholder 8"/>
          <p:cNvSpPr>
            <a:spLocks noGrp="1"/>
          </p:cNvSpPr>
          <p:nvPr>
            <p:ph type="body" sz="quarter" idx="28"/>
          </p:nvPr>
        </p:nvSpPr>
        <p:spPr>
          <a:xfrm>
            <a:off x="6116441"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2" name="Text Placeholder 8"/>
          <p:cNvSpPr>
            <a:spLocks noGrp="1"/>
          </p:cNvSpPr>
          <p:nvPr>
            <p:ph type="body" sz="quarter" idx="29"/>
          </p:nvPr>
        </p:nvSpPr>
        <p:spPr>
          <a:xfrm>
            <a:off x="5000428"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3" name="Text Placeholder 8"/>
          <p:cNvSpPr>
            <a:spLocks noGrp="1"/>
          </p:cNvSpPr>
          <p:nvPr>
            <p:ph type="body" sz="quarter" idx="30"/>
          </p:nvPr>
        </p:nvSpPr>
        <p:spPr>
          <a:xfrm>
            <a:off x="6116441"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4" name="Picture Placeholder 6"/>
          <p:cNvSpPr>
            <a:spLocks noGrp="1"/>
          </p:cNvSpPr>
          <p:nvPr>
            <p:ph type="pic" sz="quarter" idx="31"/>
          </p:nvPr>
        </p:nvSpPr>
        <p:spPr>
          <a:xfrm>
            <a:off x="5000428" y="5847670"/>
            <a:ext cx="971550" cy="1007229"/>
          </a:xfrm>
        </p:spPr>
        <p:txBody>
          <a:bodyPr numCol="1"/>
          <a:lstStyle/>
          <a:p>
            <a:endParaRPr lang="en-GB"/>
          </a:p>
        </p:txBody>
      </p:sp>
      <p:sp>
        <p:nvSpPr>
          <p:cNvPr id="45" name="Picture Placeholder 6"/>
          <p:cNvSpPr>
            <a:spLocks noGrp="1"/>
          </p:cNvSpPr>
          <p:nvPr>
            <p:ph type="pic" sz="quarter" idx="32"/>
          </p:nvPr>
        </p:nvSpPr>
        <p:spPr>
          <a:xfrm>
            <a:off x="6116441" y="5847670"/>
            <a:ext cx="971550" cy="1007229"/>
          </a:xfrm>
        </p:spPr>
        <p:txBody>
          <a:bodyPr numCol="1"/>
          <a:lstStyle/>
          <a:p>
            <a:endParaRPr lang="en-GB"/>
          </a:p>
        </p:txBody>
      </p:sp>
      <p:sp>
        <p:nvSpPr>
          <p:cNvPr id="46" name="Text Placeholder 8"/>
          <p:cNvSpPr>
            <a:spLocks noGrp="1"/>
          </p:cNvSpPr>
          <p:nvPr>
            <p:ph type="body" sz="quarter" idx="33"/>
          </p:nvPr>
        </p:nvSpPr>
        <p:spPr>
          <a:xfrm>
            <a:off x="5000428"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7" name="Text Placeholder 8"/>
          <p:cNvSpPr>
            <a:spLocks noGrp="1"/>
          </p:cNvSpPr>
          <p:nvPr>
            <p:ph type="body" sz="quarter" idx="34"/>
          </p:nvPr>
        </p:nvSpPr>
        <p:spPr>
          <a:xfrm>
            <a:off x="6116441"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8" name="Picture Placeholder 6"/>
          <p:cNvSpPr>
            <a:spLocks noGrp="1"/>
          </p:cNvSpPr>
          <p:nvPr>
            <p:ph type="pic" sz="quarter" idx="35"/>
          </p:nvPr>
        </p:nvSpPr>
        <p:spPr>
          <a:xfrm>
            <a:off x="5000428" y="7323289"/>
            <a:ext cx="971550" cy="1007229"/>
          </a:xfrm>
        </p:spPr>
        <p:txBody>
          <a:bodyPr numCol="1"/>
          <a:lstStyle/>
          <a:p>
            <a:endParaRPr lang="en-GB" dirty="0"/>
          </a:p>
        </p:txBody>
      </p:sp>
      <p:sp>
        <p:nvSpPr>
          <p:cNvPr id="49" name="Picture Placeholder 6"/>
          <p:cNvSpPr>
            <a:spLocks noGrp="1"/>
          </p:cNvSpPr>
          <p:nvPr>
            <p:ph type="pic" sz="quarter" idx="36"/>
          </p:nvPr>
        </p:nvSpPr>
        <p:spPr>
          <a:xfrm>
            <a:off x="6116441" y="7323289"/>
            <a:ext cx="971550" cy="1007229"/>
          </a:xfrm>
        </p:spPr>
        <p:txBody>
          <a:bodyPr numCol="1"/>
          <a:lstStyle/>
          <a:p>
            <a:endParaRPr lang="en-GB"/>
          </a:p>
        </p:txBody>
      </p:sp>
      <p:sp>
        <p:nvSpPr>
          <p:cNvPr id="50" name="Picture Placeholder 6"/>
          <p:cNvSpPr>
            <a:spLocks noGrp="1"/>
          </p:cNvSpPr>
          <p:nvPr>
            <p:ph type="pic" sz="quarter" idx="37"/>
          </p:nvPr>
        </p:nvSpPr>
        <p:spPr>
          <a:xfrm>
            <a:off x="5003800" y="8798909"/>
            <a:ext cx="971550" cy="1007229"/>
          </a:xfrm>
        </p:spPr>
        <p:txBody>
          <a:bodyPr numCol="1"/>
          <a:lstStyle/>
          <a:p>
            <a:endParaRPr lang="en-GB" dirty="0"/>
          </a:p>
        </p:txBody>
      </p:sp>
      <p:sp>
        <p:nvSpPr>
          <p:cNvPr id="51" name="Picture Placeholder 6"/>
          <p:cNvSpPr>
            <a:spLocks noGrp="1"/>
          </p:cNvSpPr>
          <p:nvPr>
            <p:ph type="pic" sz="quarter" idx="38"/>
          </p:nvPr>
        </p:nvSpPr>
        <p:spPr>
          <a:xfrm>
            <a:off x="6119813" y="8798909"/>
            <a:ext cx="971550" cy="1007229"/>
          </a:xfrm>
        </p:spPr>
        <p:txBody>
          <a:bodyPr numCol="1"/>
          <a:lstStyle/>
          <a:p>
            <a:endParaRPr lang="en-GB"/>
          </a:p>
        </p:txBody>
      </p:sp>
      <p:sp>
        <p:nvSpPr>
          <p:cNvPr id="52" name="Text Placeholder 8"/>
          <p:cNvSpPr>
            <a:spLocks noGrp="1"/>
          </p:cNvSpPr>
          <p:nvPr>
            <p:ph type="body" sz="quarter" idx="39"/>
          </p:nvPr>
        </p:nvSpPr>
        <p:spPr>
          <a:xfrm>
            <a:off x="5000428"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53" name="Text Placeholder 8"/>
          <p:cNvSpPr>
            <a:spLocks noGrp="1"/>
          </p:cNvSpPr>
          <p:nvPr>
            <p:ph type="body" sz="quarter" idx="40"/>
          </p:nvPr>
        </p:nvSpPr>
        <p:spPr>
          <a:xfrm>
            <a:off x="6116441"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54" name="Text Placeholder 8"/>
          <p:cNvSpPr>
            <a:spLocks noGrp="1"/>
          </p:cNvSpPr>
          <p:nvPr>
            <p:ph type="body" sz="quarter" idx="41"/>
          </p:nvPr>
        </p:nvSpPr>
        <p:spPr>
          <a:xfrm>
            <a:off x="5000428"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55" name="Text Placeholder 8"/>
          <p:cNvSpPr>
            <a:spLocks noGrp="1"/>
          </p:cNvSpPr>
          <p:nvPr>
            <p:ph type="body" sz="quarter" idx="42"/>
          </p:nvPr>
        </p:nvSpPr>
        <p:spPr>
          <a:xfrm>
            <a:off x="6116441"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08954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2687638" y="1420813"/>
            <a:ext cx="4427537" cy="8837611"/>
          </a:xfrm>
        </p:spPr>
        <p:txBody>
          <a:bodyPr numCol="2"/>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4"/>
          </p:nvPr>
        </p:nvSpPr>
        <p:spPr>
          <a:xfrm>
            <a:off x="0" y="1420814"/>
            <a:ext cx="2555874" cy="9271000"/>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180000" rIns="14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Tree>
    <p:extLst>
      <p:ext uri="{BB962C8B-B14F-4D97-AF65-F5344CB8AC3E}">
        <p14:creationId xmlns:p14="http://schemas.microsoft.com/office/powerpoint/2010/main" val="408620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31800" y="1420813"/>
            <a:ext cx="6696075" cy="8837611"/>
          </a:xfrm>
        </p:spPr>
        <p:txBody>
          <a:bodyPr numCol="3"/>
          <a:lstStyle>
            <a:lvl1pPr>
              <a:defRPr b="0" i="0">
                <a:solidFill>
                  <a:schemeClr val="accent5"/>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Three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49519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4859338" y="5778500"/>
            <a:ext cx="2268537" cy="491331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360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31801" y="5778500"/>
            <a:ext cx="3852862" cy="4479923"/>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514211" y="1"/>
            <a:ext cx="7045464" cy="5268050"/>
          </a:xfrm>
        </p:spPr>
        <p:txBody>
          <a:bodyPr lIns="504000" tIns="1404000" rIns="0" numCol="1"/>
          <a:lstStyle>
            <a:lvl1pPr>
              <a:defRPr/>
            </a:lvl1pPr>
          </a:lstStyle>
          <a:p>
            <a:r>
              <a:rPr lang="en-GB" dirty="0"/>
              <a:t>Click icon to insert picture and send to back</a:t>
            </a:r>
          </a:p>
        </p:txBody>
      </p:sp>
      <p:grpSp>
        <p:nvGrpSpPr>
          <p:cNvPr id="10" name="Group 9"/>
          <p:cNvGrpSpPr/>
          <p:nvPr userDrawn="1"/>
        </p:nvGrpSpPr>
        <p:grpSpPr>
          <a:xfrm rot="16200000">
            <a:off x="428625" y="3832226"/>
            <a:ext cx="1512887" cy="1512887"/>
            <a:chOff x="449263" y="887928"/>
            <a:chExt cx="1512887" cy="1512887"/>
          </a:xfrm>
          <a:solidFill>
            <a:schemeClr val="tx1"/>
          </a:solidFill>
        </p:grpSpPr>
        <p:grpSp>
          <p:nvGrpSpPr>
            <p:cNvPr id="11" name="Group 10"/>
            <p:cNvGrpSpPr/>
            <p:nvPr/>
          </p:nvGrpSpPr>
          <p:grpSpPr>
            <a:xfrm>
              <a:off x="449263" y="887928"/>
              <a:ext cx="1512887" cy="82410"/>
              <a:chOff x="449263" y="887928"/>
              <a:chExt cx="1512887" cy="82410"/>
            </a:xfrm>
            <a:grpFill/>
          </p:grpSpPr>
          <p:sp>
            <p:nvSpPr>
              <p:cNvPr id="15"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6" name="Rectangle 15"/>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2" name="Group 11"/>
            <p:cNvGrpSpPr/>
            <p:nvPr/>
          </p:nvGrpSpPr>
          <p:grpSpPr>
            <a:xfrm rot="5400000">
              <a:off x="-265976" y="1603167"/>
              <a:ext cx="1512887" cy="82410"/>
              <a:chOff x="449263" y="887928"/>
              <a:chExt cx="1512887" cy="82410"/>
            </a:xfrm>
            <a:grpFill/>
          </p:grpSpPr>
          <p:sp>
            <p:nvSpPr>
              <p:cNvPr id="13"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4" name="Rectangle 13"/>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172471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4859338" y="5778500"/>
            <a:ext cx="2268537" cy="491331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360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31801" y="5778500"/>
            <a:ext cx="3852862" cy="4479923"/>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514211" y="1"/>
            <a:ext cx="7045464" cy="5268050"/>
          </a:xfrm>
        </p:spPr>
        <p:txBody>
          <a:bodyPr lIns="504000" tIns="1404000" rIns="0" numCol="1"/>
          <a:lstStyle>
            <a:lvl1pPr>
              <a:defRPr/>
            </a:lvl1pPr>
          </a:lstStyle>
          <a:p>
            <a:r>
              <a:rPr lang="en-GB" dirty="0"/>
              <a:t>Click icon to insert picture and send to back</a:t>
            </a:r>
          </a:p>
        </p:txBody>
      </p:sp>
    </p:spTree>
    <p:extLst>
      <p:ext uri="{BB962C8B-B14F-4D97-AF65-F5344CB8AC3E}">
        <p14:creationId xmlns:p14="http://schemas.microsoft.com/office/powerpoint/2010/main" val="285404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31801" y="5847670"/>
            <a:ext cx="3852862" cy="4410753"/>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514211" y="1"/>
            <a:ext cx="7045464" cy="5268050"/>
          </a:xfrm>
        </p:spPr>
        <p:txBody>
          <a:bodyPr lIns="504000" tIns="1404000" rIns="0" numCol="1"/>
          <a:lstStyle>
            <a:lvl1pPr>
              <a:defRPr/>
            </a:lvl1pPr>
          </a:lstStyle>
          <a:p>
            <a:r>
              <a:rPr lang="en-GB" dirty="0"/>
              <a:t>Click icon to insert picture and send to back</a:t>
            </a:r>
          </a:p>
        </p:txBody>
      </p:sp>
      <p:sp>
        <p:nvSpPr>
          <p:cNvPr id="9" name="Picture Placeholder 6"/>
          <p:cNvSpPr>
            <a:spLocks noGrp="1"/>
          </p:cNvSpPr>
          <p:nvPr>
            <p:ph type="pic" sz="quarter" idx="31"/>
          </p:nvPr>
        </p:nvSpPr>
        <p:spPr>
          <a:xfrm>
            <a:off x="5000428" y="5847670"/>
            <a:ext cx="971550" cy="1007229"/>
          </a:xfrm>
        </p:spPr>
        <p:txBody>
          <a:bodyPr numCol="1"/>
          <a:lstStyle/>
          <a:p>
            <a:endParaRPr lang="en-GB"/>
          </a:p>
        </p:txBody>
      </p:sp>
      <p:sp>
        <p:nvSpPr>
          <p:cNvPr id="10" name="Picture Placeholder 6"/>
          <p:cNvSpPr>
            <a:spLocks noGrp="1"/>
          </p:cNvSpPr>
          <p:nvPr>
            <p:ph type="pic" sz="quarter" idx="32"/>
          </p:nvPr>
        </p:nvSpPr>
        <p:spPr>
          <a:xfrm>
            <a:off x="6116441" y="5847670"/>
            <a:ext cx="971550" cy="1007229"/>
          </a:xfrm>
        </p:spPr>
        <p:txBody>
          <a:bodyPr numCol="1"/>
          <a:lstStyle/>
          <a:p>
            <a:endParaRPr lang="en-GB"/>
          </a:p>
        </p:txBody>
      </p:sp>
      <p:sp>
        <p:nvSpPr>
          <p:cNvPr id="11" name="Text Placeholder 8"/>
          <p:cNvSpPr>
            <a:spLocks noGrp="1"/>
          </p:cNvSpPr>
          <p:nvPr>
            <p:ph type="body" sz="quarter" idx="33"/>
          </p:nvPr>
        </p:nvSpPr>
        <p:spPr>
          <a:xfrm>
            <a:off x="5000428"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12" name="Text Placeholder 8"/>
          <p:cNvSpPr>
            <a:spLocks noGrp="1"/>
          </p:cNvSpPr>
          <p:nvPr>
            <p:ph type="body" sz="quarter" idx="34"/>
          </p:nvPr>
        </p:nvSpPr>
        <p:spPr>
          <a:xfrm>
            <a:off x="6116441"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13" name="Picture Placeholder 6"/>
          <p:cNvSpPr>
            <a:spLocks noGrp="1"/>
          </p:cNvSpPr>
          <p:nvPr>
            <p:ph type="pic" sz="quarter" idx="35"/>
          </p:nvPr>
        </p:nvSpPr>
        <p:spPr>
          <a:xfrm>
            <a:off x="5000428" y="7323289"/>
            <a:ext cx="971550" cy="1007229"/>
          </a:xfrm>
        </p:spPr>
        <p:txBody>
          <a:bodyPr numCol="1"/>
          <a:lstStyle/>
          <a:p>
            <a:endParaRPr lang="en-GB" dirty="0"/>
          </a:p>
        </p:txBody>
      </p:sp>
      <p:sp>
        <p:nvSpPr>
          <p:cNvPr id="14" name="Picture Placeholder 6"/>
          <p:cNvSpPr>
            <a:spLocks noGrp="1"/>
          </p:cNvSpPr>
          <p:nvPr>
            <p:ph type="pic" sz="quarter" idx="36"/>
          </p:nvPr>
        </p:nvSpPr>
        <p:spPr>
          <a:xfrm>
            <a:off x="6116441" y="7323289"/>
            <a:ext cx="971550" cy="1007229"/>
          </a:xfrm>
        </p:spPr>
        <p:txBody>
          <a:bodyPr numCol="1"/>
          <a:lstStyle/>
          <a:p>
            <a:endParaRPr lang="en-GB"/>
          </a:p>
        </p:txBody>
      </p:sp>
      <p:sp>
        <p:nvSpPr>
          <p:cNvPr id="15" name="Picture Placeholder 6"/>
          <p:cNvSpPr>
            <a:spLocks noGrp="1"/>
          </p:cNvSpPr>
          <p:nvPr>
            <p:ph type="pic" sz="quarter" idx="37"/>
          </p:nvPr>
        </p:nvSpPr>
        <p:spPr>
          <a:xfrm>
            <a:off x="5003800" y="8798909"/>
            <a:ext cx="971550" cy="1007229"/>
          </a:xfrm>
        </p:spPr>
        <p:txBody>
          <a:bodyPr numCol="1"/>
          <a:lstStyle/>
          <a:p>
            <a:endParaRPr lang="en-GB" dirty="0"/>
          </a:p>
        </p:txBody>
      </p:sp>
      <p:sp>
        <p:nvSpPr>
          <p:cNvPr id="16" name="Picture Placeholder 6"/>
          <p:cNvSpPr>
            <a:spLocks noGrp="1"/>
          </p:cNvSpPr>
          <p:nvPr>
            <p:ph type="pic" sz="quarter" idx="38"/>
          </p:nvPr>
        </p:nvSpPr>
        <p:spPr>
          <a:xfrm>
            <a:off x="6119813" y="8798909"/>
            <a:ext cx="971550" cy="1007229"/>
          </a:xfrm>
        </p:spPr>
        <p:txBody>
          <a:bodyPr numCol="1"/>
          <a:lstStyle/>
          <a:p>
            <a:endParaRPr lang="en-GB"/>
          </a:p>
        </p:txBody>
      </p:sp>
      <p:sp>
        <p:nvSpPr>
          <p:cNvPr id="17" name="Text Placeholder 8"/>
          <p:cNvSpPr>
            <a:spLocks noGrp="1"/>
          </p:cNvSpPr>
          <p:nvPr>
            <p:ph type="body" sz="quarter" idx="39"/>
          </p:nvPr>
        </p:nvSpPr>
        <p:spPr>
          <a:xfrm>
            <a:off x="5000428"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18" name="Text Placeholder 8"/>
          <p:cNvSpPr>
            <a:spLocks noGrp="1"/>
          </p:cNvSpPr>
          <p:nvPr>
            <p:ph type="body" sz="quarter" idx="40"/>
          </p:nvPr>
        </p:nvSpPr>
        <p:spPr>
          <a:xfrm>
            <a:off x="6116441"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19" name="Text Placeholder 8"/>
          <p:cNvSpPr>
            <a:spLocks noGrp="1"/>
          </p:cNvSpPr>
          <p:nvPr>
            <p:ph type="body" sz="quarter" idx="41"/>
          </p:nvPr>
        </p:nvSpPr>
        <p:spPr>
          <a:xfrm>
            <a:off x="5000428"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0" name="Text Placeholder 8"/>
          <p:cNvSpPr>
            <a:spLocks noGrp="1"/>
          </p:cNvSpPr>
          <p:nvPr>
            <p:ph type="body" sz="quarter" idx="42"/>
          </p:nvPr>
        </p:nvSpPr>
        <p:spPr>
          <a:xfrm>
            <a:off x="6116441"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1" name="Picture Placeholder 6"/>
          <p:cNvSpPr>
            <a:spLocks noGrp="1"/>
          </p:cNvSpPr>
          <p:nvPr>
            <p:ph type="pic" sz="quarter" idx="23"/>
          </p:nvPr>
        </p:nvSpPr>
        <p:spPr>
          <a:xfrm>
            <a:off x="5000428" y="4372051"/>
            <a:ext cx="971550" cy="1007229"/>
          </a:xfrm>
        </p:spPr>
        <p:txBody>
          <a:bodyPr numCol="1"/>
          <a:lstStyle/>
          <a:p>
            <a:endParaRPr lang="en-GB"/>
          </a:p>
        </p:txBody>
      </p:sp>
      <p:sp>
        <p:nvSpPr>
          <p:cNvPr id="22" name="Picture Placeholder 6"/>
          <p:cNvSpPr>
            <a:spLocks noGrp="1"/>
          </p:cNvSpPr>
          <p:nvPr>
            <p:ph type="pic" sz="quarter" idx="24"/>
          </p:nvPr>
        </p:nvSpPr>
        <p:spPr>
          <a:xfrm>
            <a:off x="6116441" y="4372051"/>
            <a:ext cx="971550" cy="1007229"/>
          </a:xfrm>
        </p:spPr>
        <p:txBody>
          <a:bodyPr numCol="1"/>
          <a:lstStyle/>
          <a:p>
            <a:endParaRPr lang="en-GB"/>
          </a:p>
        </p:txBody>
      </p:sp>
      <p:sp>
        <p:nvSpPr>
          <p:cNvPr id="23" name="Text Placeholder 8"/>
          <p:cNvSpPr>
            <a:spLocks noGrp="1"/>
          </p:cNvSpPr>
          <p:nvPr>
            <p:ph type="body" sz="quarter" idx="29"/>
          </p:nvPr>
        </p:nvSpPr>
        <p:spPr>
          <a:xfrm>
            <a:off x="5000428"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4" name="Text Placeholder 8"/>
          <p:cNvSpPr>
            <a:spLocks noGrp="1"/>
          </p:cNvSpPr>
          <p:nvPr>
            <p:ph type="body" sz="quarter" idx="30"/>
          </p:nvPr>
        </p:nvSpPr>
        <p:spPr>
          <a:xfrm>
            <a:off x="6116441"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84743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905375" y="0"/>
            <a:ext cx="2654300"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p:spPr>
        <p:txBody>
          <a:bodyPr wrap="square" lIns="540000" numCol="1">
            <a:noAutofit/>
          </a:bodyPr>
          <a:lstStyle/>
          <a:p>
            <a:r>
              <a:rPr lang="en-US"/>
              <a:t>Drag picture to placeholder or click icon to add</a:t>
            </a:r>
            <a:endParaRPr lang="en-GB"/>
          </a:p>
        </p:txBody>
      </p:sp>
      <p:sp>
        <p:nvSpPr>
          <p:cNvPr id="3" name="Subtitle 2"/>
          <p:cNvSpPr>
            <a:spLocks noGrp="1"/>
          </p:cNvSpPr>
          <p:nvPr>
            <p:ph type="subTitle" idx="1" hasCustomPrompt="1"/>
          </p:nvPr>
        </p:nvSpPr>
        <p:spPr>
          <a:xfrm>
            <a:off x="428625" y="7257512"/>
            <a:ext cx="3855267"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1"/>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428625" y="4124522"/>
            <a:ext cx="3855267"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3" name="Freeform: Shape 12"/>
          <p:cNvSpPr/>
          <p:nvPr userDrawn="1"/>
        </p:nvSpPr>
        <p:spPr>
          <a:xfrm flipV="1">
            <a:off x="442790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rot="10800000" flipV="1">
            <a:off x="4904809" y="0"/>
            <a:ext cx="477281" cy="5345875"/>
          </a:xfrm>
          <a:custGeom>
            <a:avLst/>
            <a:gdLst>
              <a:gd name="connsiteX0" fmla="*/ 477280 w 477281"/>
              <a:gd name="connsiteY0" fmla="*/ 4868597 h 5345875"/>
              <a:gd name="connsiteX1" fmla="*/ 2 w 477281"/>
              <a:gd name="connsiteY1" fmla="*/ 4868597 h 5345875"/>
              <a:gd name="connsiteX2" fmla="*/ 477280 w 477281"/>
              <a:gd name="connsiteY2" fmla="*/ 5345875 h 5345875"/>
              <a:gd name="connsiteX3" fmla="*/ 477281 w 477281"/>
              <a:gd name="connsiteY3" fmla="*/ 0 h 5345875"/>
              <a:gd name="connsiteX4" fmla="*/ 0 w 477281"/>
              <a:gd name="connsiteY4" fmla="*/ 0 h 5345875"/>
              <a:gd name="connsiteX5" fmla="*/ 0 w 477281"/>
              <a:gd name="connsiteY5" fmla="*/ 2938242 h 5345875"/>
              <a:gd name="connsiteX6" fmla="*/ 0 w 477281"/>
              <a:gd name="connsiteY6" fmla="*/ 4868596 h 5345875"/>
              <a:gd name="connsiteX7" fmla="*/ 477278 w 477281"/>
              <a:gd name="connsiteY7" fmla="*/ 4868596 h 5345875"/>
              <a:gd name="connsiteX8" fmla="*/ 477278 w 477281"/>
              <a:gd name="connsiteY8" fmla="*/ 2938242 h 5345875"/>
              <a:gd name="connsiteX9" fmla="*/ 477281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477280" y="4868597"/>
                </a:moveTo>
                <a:lnTo>
                  <a:pt x="2" y="4868597"/>
                </a:lnTo>
                <a:lnTo>
                  <a:pt x="477280" y="5345875"/>
                </a:lnTo>
                <a:close/>
                <a:moveTo>
                  <a:pt x="477281" y="0"/>
                </a:moveTo>
                <a:lnTo>
                  <a:pt x="0" y="0"/>
                </a:lnTo>
                <a:lnTo>
                  <a:pt x="0" y="2938242"/>
                </a:lnTo>
                <a:lnTo>
                  <a:pt x="0" y="4868596"/>
                </a:lnTo>
                <a:lnTo>
                  <a:pt x="477278" y="4868596"/>
                </a:lnTo>
                <a:lnTo>
                  <a:pt x="477278" y="2938242"/>
                </a:lnTo>
                <a:lnTo>
                  <a:pt x="477281" y="29382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625" y="9810402"/>
            <a:ext cx="2120772" cy="228948"/>
          </a:xfrm>
          <a:prstGeom prst="rect">
            <a:avLst/>
          </a:prstGeom>
        </p:spPr>
      </p:pic>
    </p:spTree>
    <p:extLst>
      <p:ext uri="{BB962C8B-B14F-4D97-AF65-F5344CB8AC3E}">
        <p14:creationId xmlns:p14="http://schemas.microsoft.com/office/powerpoint/2010/main" val="3576793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4" hasCustomPrompt="1"/>
          </p:nvPr>
        </p:nvSpPr>
        <p:spPr>
          <a:xfrm>
            <a:off x="1" y="1"/>
            <a:ext cx="7045464" cy="5263288"/>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5" hasCustomPrompt="1"/>
          </p:nvPr>
        </p:nvSpPr>
        <p:spPr>
          <a:xfrm>
            <a:off x="431800" y="5778500"/>
            <a:ext cx="6696075" cy="4479926"/>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p:cNvGrpSpPr/>
          <p:nvPr userDrawn="1"/>
        </p:nvGrpSpPr>
        <p:grpSpPr>
          <a:xfrm rot="10800000">
            <a:off x="5614988" y="3832226"/>
            <a:ext cx="1512887" cy="1512887"/>
            <a:chOff x="449263" y="887928"/>
            <a:chExt cx="1512887" cy="1512887"/>
          </a:xfrm>
          <a:solidFill>
            <a:schemeClr val="accent5"/>
          </a:solidFill>
        </p:grpSpPr>
        <p:grpSp>
          <p:nvGrpSpPr>
            <p:cNvPr id="10" name="Group 9"/>
            <p:cNvGrpSpPr/>
            <p:nvPr/>
          </p:nvGrpSpPr>
          <p:grpSpPr>
            <a:xfrm>
              <a:off x="449263" y="887928"/>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1" name="Group 10"/>
            <p:cNvGrpSpPr/>
            <p:nvPr/>
          </p:nvGrpSpPr>
          <p:grpSpPr>
            <a:xfrm rot="5400000">
              <a:off x="-265976" y="1603167"/>
              <a:ext cx="1512887" cy="82410"/>
              <a:chOff x="449263" y="887928"/>
              <a:chExt cx="1512887" cy="82410"/>
            </a:xfrm>
            <a:grpFill/>
          </p:grpSpPr>
          <p:sp>
            <p:nvSpPr>
              <p:cNvPr id="12"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3" name="Rectangle 12"/>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1382726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4" hasCustomPrompt="1"/>
          </p:nvPr>
        </p:nvSpPr>
        <p:spPr>
          <a:xfrm>
            <a:off x="1" y="1"/>
            <a:ext cx="7045464" cy="5263288"/>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5" hasCustomPrompt="1"/>
          </p:nvPr>
        </p:nvSpPr>
        <p:spPr>
          <a:xfrm>
            <a:off x="431800" y="5778500"/>
            <a:ext cx="6696075" cy="4479926"/>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03329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5003800" y="3194050"/>
            <a:ext cx="2555875" cy="74977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50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31800" y="3194050"/>
            <a:ext cx="4427537" cy="7064374"/>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508863" y="0"/>
            <a:ext cx="7050811" cy="2820124"/>
          </a:xfrm>
        </p:spPr>
        <p:txBody>
          <a:bodyPr lIns="504000" tIns="1404000" rIns="0" numCol="1"/>
          <a:lstStyle>
            <a:lvl1pPr>
              <a:defRPr/>
            </a:lvl1pPr>
          </a:lstStyle>
          <a:p>
            <a:r>
              <a:rPr lang="en-GB" dirty="0"/>
              <a:t>Click icon to insert picture and send to back</a:t>
            </a:r>
          </a:p>
        </p:txBody>
      </p:sp>
      <p:grpSp>
        <p:nvGrpSpPr>
          <p:cNvPr id="10" name="Group 9"/>
          <p:cNvGrpSpPr/>
          <p:nvPr userDrawn="1"/>
        </p:nvGrpSpPr>
        <p:grpSpPr>
          <a:xfrm rot="16200000">
            <a:off x="428625" y="1384302"/>
            <a:ext cx="1512887" cy="1512887"/>
            <a:chOff x="449263" y="887928"/>
            <a:chExt cx="1512887" cy="1512887"/>
          </a:xfrm>
          <a:solidFill>
            <a:schemeClr val="tx1"/>
          </a:solidFill>
        </p:grpSpPr>
        <p:grpSp>
          <p:nvGrpSpPr>
            <p:cNvPr id="11" name="Group 10"/>
            <p:cNvGrpSpPr/>
            <p:nvPr/>
          </p:nvGrpSpPr>
          <p:grpSpPr>
            <a:xfrm>
              <a:off x="449263" y="887928"/>
              <a:ext cx="1512887" cy="82410"/>
              <a:chOff x="449263" y="887928"/>
              <a:chExt cx="1512887" cy="82410"/>
            </a:xfrm>
            <a:grpFill/>
          </p:grpSpPr>
          <p:sp>
            <p:nvSpPr>
              <p:cNvPr id="15"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6" name="Rectangle 15"/>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2" name="Group 11"/>
            <p:cNvGrpSpPr/>
            <p:nvPr/>
          </p:nvGrpSpPr>
          <p:grpSpPr>
            <a:xfrm rot="5400000">
              <a:off x="-265976" y="1603167"/>
              <a:ext cx="1512887" cy="82410"/>
              <a:chOff x="449263" y="887928"/>
              <a:chExt cx="1512887" cy="82410"/>
            </a:xfrm>
            <a:grpFill/>
          </p:grpSpPr>
          <p:sp>
            <p:nvSpPr>
              <p:cNvPr id="13"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4" name="Rectangle 13"/>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2733110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1" y="3194050"/>
            <a:ext cx="2555874" cy="74977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180000" rIns="14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2700338" y="3194050"/>
            <a:ext cx="4414837" cy="7064374"/>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2" y="0"/>
            <a:ext cx="7050810" cy="2815361"/>
          </a:xfrm>
        </p:spPr>
        <p:txBody>
          <a:bodyPr lIns="504000" tIns="1404000" rIns="0" numCol="1"/>
          <a:lstStyle>
            <a:lvl1pPr>
              <a:defRPr/>
            </a:lvl1pPr>
          </a:lstStyle>
          <a:p>
            <a:r>
              <a:rPr lang="en-GB" dirty="0"/>
              <a:t>Click icon to insert picture and send to back</a:t>
            </a:r>
          </a:p>
        </p:txBody>
      </p:sp>
      <p:grpSp>
        <p:nvGrpSpPr>
          <p:cNvPr id="10" name="Group 9"/>
          <p:cNvGrpSpPr/>
          <p:nvPr userDrawn="1"/>
        </p:nvGrpSpPr>
        <p:grpSpPr>
          <a:xfrm rot="10800000">
            <a:off x="5614988" y="1384302"/>
            <a:ext cx="1512887" cy="1512887"/>
            <a:chOff x="449263" y="887928"/>
            <a:chExt cx="1512887" cy="1512887"/>
          </a:xfrm>
          <a:solidFill>
            <a:schemeClr val="tx1"/>
          </a:solidFill>
        </p:grpSpPr>
        <p:grpSp>
          <p:nvGrpSpPr>
            <p:cNvPr id="11" name="Group 10"/>
            <p:cNvGrpSpPr/>
            <p:nvPr/>
          </p:nvGrpSpPr>
          <p:grpSpPr>
            <a:xfrm>
              <a:off x="449263" y="887928"/>
              <a:ext cx="1512887" cy="82410"/>
              <a:chOff x="449263" y="887928"/>
              <a:chExt cx="1512887" cy="82410"/>
            </a:xfrm>
            <a:grpFill/>
          </p:grpSpPr>
          <p:sp>
            <p:nvSpPr>
              <p:cNvPr id="15"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6" name="Rectangle 15"/>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2" name="Group 11"/>
            <p:cNvGrpSpPr/>
            <p:nvPr/>
          </p:nvGrpSpPr>
          <p:grpSpPr>
            <a:xfrm rot="5400000">
              <a:off x="-265976" y="1603167"/>
              <a:ext cx="1512887" cy="82410"/>
              <a:chOff x="449263" y="887928"/>
              <a:chExt cx="1512887" cy="82410"/>
            </a:xfrm>
            <a:grpFill/>
          </p:grpSpPr>
          <p:sp>
            <p:nvSpPr>
              <p:cNvPr id="13"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4" name="Rectangle 13"/>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1472637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28626" y="3194050"/>
            <a:ext cx="6686550" cy="7064374"/>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0" y="0"/>
            <a:ext cx="7050812" cy="2815361"/>
          </a:xfrm>
        </p:spPr>
        <p:txBody>
          <a:bodyPr lIns="504000" tIns="1404000" rIns="0" numCol="1"/>
          <a:lstStyle>
            <a:lvl1pPr>
              <a:defRPr/>
            </a:lvl1pPr>
          </a:lstStyle>
          <a:p>
            <a:r>
              <a:rPr lang="en-GB" dirty="0"/>
              <a:t>Click icon to insert picture and send to back</a:t>
            </a:r>
          </a:p>
        </p:txBody>
      </p:sp>
      <p:grpSp>
        <p:nvGrpSpPr>
          <p:cNvPr id="10" name="Group 9"/>
          <p:cNvGrpSpPr/>
          <p:nvPr userDrawn="1"/>
        </p:nvGrpSpPr>
        <p:grpSpPr>
          <a:xfrm rot="10800000">
            <a:off x="5614988" y="1384302"/>
            <a:ext cx="1512887" cy="1512887"/>
            <a:chOff x="449263" y="887928"/>
            <a:chExt cx="1512887" cy="1512887"/>
          </a:xfrm>
          <a:solidFill>
            <a:schemeClr val="accent5"/>
          </a:solidFill>
        </p:grpSpPr>
        <p:grpSp>
          <p:nvGrpSpPr>
            <p:cNvPr id="11" name="Group 10"/>
            <p:cNvGrpSpPr/>
            <p:nvPr/>
          </p:nvGrpSpPr>
          <p:grpSpPr>
            <a:xfrm>
              <a:off x="449263" y="887928"/>
              <a:ext cx="1512887" cy="82410"/>
              <a:chOff x="449263" y="887928"/>
              <a:chExt cx="1512887" cy="82410"/>
            </a:xfrm>
            <a:grpFill/>
          </p:grpSpPr>
          <p:sp>
            <p:nvSpPr>
              <p:cNvPr id="15"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6" name="Rectangle 15"/>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2" name="Group 11"/>
            <p:cNvGrpSpPr/>
            <p:nvPr/>
          </p:nvGrpSpPr>
          <p:grpSpPr>
            <a:xfrm rot="5400000">
              <a:off x="-265976" y="1603167"/>
              <a:ext cx="1512887" cy="82410"/>
              <a:chOff x="449263" y="887928"/>
              <a:chExt cx="1512887" cy="82410"/>
            </a:xfrm>
            <a:grpFill/>
          </p:grpSpPr>
          <p:sp>
            <p:nvSpPr>
              <p:cNvPr id="13"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4" name="Rectangle 13"/>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253800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ext Placeholder 4"/>
          <p:cNvSpPr>
            <a:spLocks noGrp="1"/>
          </p:cNvSpPr>
          <p:nvPr>
            <p:ph type="body" sz="quarter" idx="13" hasCustomPrompt="1"/>
          </p:nvPr>
        </p:nvSpPr>
        <p:spPr>
          <a:xfrm>
            <a:off x="428626" y="3194050"/>
            <a:ext cx="6686550" cy="7064374"/>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p:cNvSpPr>
            <a:spLocks noGrp="1"/>
          </p:cNvSpPr>
          <p:nvPr>
            <p:ph type="pic" sz="quarter" idx="14" hasCustomPrompt="1"/>
          </p:nvPr>
        </p:nvSpPr>
        <p:spPr>
          <a:xfrm>
            <a:off x="0" y="0"/>
            <a:ext cx="7050812" cy="2815361"/>
          </a:xfrm>
        </p:spPr>
        <p:txBody>
          <a:bodyPr lIns="504000" tIns="1404000" rIns="0" numCol="1"/>
          <a:lstStyle>
            <a:lvl1pPr>
              <a:defRPr/>
            </a:lvl1pPr>
          </a:lstStyle>
          <a:p>
            <a:r>
              <a:rPr lang="en-GB" dirty="0"/>
              <a:t>Click icon to insert picture and send to back</a:t>
            </a:r>
          </a:p>
        </p:txBody>
      </p:sp>
      <p:grpSp>
        <p:nvGrpSpPr>
          <p:cNvPr id="10" name="Group 9"/>
          <p:cNvGrpSpPr/>
          <p:nvPr userDrawn="1"/>
        </p:nvGrpSpPr>
        <p:grpSpPr>
          <a:xfrm rot="10800000">
            <a:off x="5614988" y="1384302"/>
            <a:ext cx="1512887" cy="1512887"/>
            <a:chOff x="449263" y="887928"/>
            <a:chExt cx="1512887" cy="1512887"/>
          </a:xfrm>
          <a:solidFill>
            <a:schemeClr val="tx1"/>
          </a:solidFill>
        </p:grpSpPr>
        <p:grpSp>
          <p:nvGrpSpPr>
            <p:cNvPr id="11" name="Group 10"/>
            <p:cNvGrpSpPr/>
            <p:nvPr/>
          </p:nvGrpSpPr>
          <p:grpSpPr>
            <a:xfrm>
              <a:off x="449263" y="887928"/>
              <a:ext cx="1512887" cy="82410"/>
              <a:chOff x="449263" y="887928"/>
              <a:chExt cx="1512887" cy="82410"/>
            </a:xfrm>
            <a:grpFill/>
          </p:grpSpPr>
          <p:sp>
            <p:nvSpPr>
              <p:cNvPr id="15"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6" name="Rectangle 15"/>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2" name="Group 11"/>
            <p:cNvGrpSpPr/>
            <p:nvPr/>
          </p:nvGrpSpPr>
          <p:grpSpPr>
            <a:xfrm rot="5400000">
              <a:off x="-265976" y="1603167"/>
              <a:ext cx="1512887" cy="82410"/>
              <a:chOff x="449263" y="887928"/>
              <a:chExt cx="1512887" cy="82410"/>
            </a:xfrm>
            <a:grpFill/>
          </p:grpSpPr>
          <p:sp>
            <p:nvSpPr>
              <p:cNvPr id="13"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4" name="Rectangle 13"/>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3604751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505687" y="6646931"/>
            <a:ext cx="7053987" cy="4044881"/>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6" hasCustomPrompt="1"/>
          </p:nvPr>
        </p:nvSpPr>
        <p:spPr>
          <a:xfrm>
            <a:off x="431800" y="1420812"/>
            <a:ext cx="6696075" cy="4897437"/>
          </a:xfrm>
        </p:spPr>
        <p:txBody>
          <a:bodyPr numCol="2"/>
          <a:lstStyle>
            <a:lvl1pPr>
              <a:defRPr b="0" i="0">
                <a:latin typeface="+mj-lt"/>
              </a:defRPr>
            </a:lvl1pPr>
            <a:lvl2pPr>
              <a:spcBef>
                <a:spcPts val="200"/>
              </a:spcBef>
              <a:spcAft>
                <a:spcPts val="300"/>
              </a:spcAft>
              <a:defRPr>
                <a:solidFill>
                  <a:schemeClr val="tx1"/>
                </a:solidFill>
              </a:defRPr>
            </a:lvl2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p:cNvGrpSpPr/>
          <p:nvPr userDrawn="1"/>
        </p:nvGrpSpPr>
        <p:grpSpPr>
          <a:xfrm>
            <a:off x="428625" y="6569869"/>
            <a:ext cx="1512887" cy="1512887"/>
            <a:chOff x="449263" y="887928"/>
            <a:chExt cx="1512887" cy="1512887"/>
          </a:xfrm>
          <a:solidFill>
            <a:schemeClr val="accent5"/>
          </a:solidFill>
        </p:grpSpPr>
        <p:grpSp>
          <p:nvGrpSpPr>
            <p:cNvPr id="10" name="Group 9"/>
            <p:cNvGrpSpPr/>
            <p:nvPr/>
          </p:nvGrpSpPr>
          <p:grpSpPr>
            <a:xfrm>
              <a:off x="449263" y="887928"/>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1" name="Group 10"/>
            <p:cNvGrpSpPr/>
            <p:nvPr/>
          </p:nvGrpSpPr>
          <p:grpSpPr>
            <a:xfrm rot="5400000">
              <a:off x="-265976" y="1603167"/>
              <a:ext cx="1512887" cy="82410"/>
              <a:chOff x="449263" y="887928"/>
              <a:chExt cx="1512887" cy="82410"/>
            </a:xfrm>
            <a:grpFill/>
          </p:grpSpPr>
          <p:sp>
            <p:nvSpPr>
              <p:cNvPr id="12"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3" name="Rectangle 12"/>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101239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505687" y="6646931"/>
            <a:ext cx="7053987" cy="4044881"/>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6" hasCustomPrompt="1"/>
          </p:nvPr>
        </p:nvSpPr>
        <p:spPr>
          <a:xfrm>
            <a:off x="431800" y="3365500"/>
            <a:ext cx="6696075" cy="2952749"/>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28625" y="1413684"/>
            <a:ext cx="6699250" cy="1623134"/>
          </a:xfrm>
        </p:spPr>
        <p:txBody>
          <a:bodyPr/>
          <a:lstStyle/>
          <a:p>
            <a:r>
              <a:rPr lang="en-US" dirty="0"/>
              <a:t>Click to edit Master title style</a:t>
            </a:r>
            <a:endParaRPr lang="en-GB" dirty="0"/>
          </a:p>
        </p:txBody>
      </p:sp>
    </p:spTree>
    <p:extLst>
      <p:ext uri="{BB962C8B-B14F-4D97-AF65-F5344CB8AC3E}">
        <p14:creationId xmlns:p14="http://schemas.microsoft.com/office/powerpoint/2010/main" val="780587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505687" y="8056562"/>
            <a:ext cx="7053987" cy="2635251"/>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6" hasCustomPrompt="1"/>
          </p:nvPr>
        </p:nvSpPr>
        <p:spPr>
          <a:xfrm>
            <a:off x="431800" y="1420813"/>
            <a:ext cx="6696075" cy="6218237"/>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p:cNvGrpSpPr/>
          <p:nvPr userDrawn="1"/>
        </p:nvGrpSpPr>
        <p:grpSpPr>
          <a:xfrm>
            <a:off x="428625" y="7959724"/>
            <a:ext cx="1512887" cy="1512887"/>
            <a:chOff x="449263" y="887928"/>
            <a:chExt cx="1512887" cy="1512887"/>
          </a:xfrm>
          <a:solidFill>
            <a:schemeClr val="accent5"/>
          </a:solidFill>
        </p:grpSpPr>
        <p:grpSp>
          <p:nvGrpSpPr>
            <p:cNvPr id="10" name="Group 9"/>
            <p:cNvGrpSpPr/>
            <p:nvPr/>
          </p:nvGrpSpPr>
          <p:grpSpPr>
            <a:xfrm>
              <a:off x="449263" y="887928"/>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1" name="Group 10"/>
            <p:cNvGrpSpPr/>
            <p:nvPr/>
          </p:nvGrpSpPr>
          <p:grpSpPr>
            <a:xfrm rot="5400000">
              <a:off x="-265976" y="1603167"/>
              <a:ext cx="1512887" cy="82410"/>
              <a:chOff x="449263" y="887928"/>
              <a:chExt cx="1512887" cy="82410"/>
            </a:xfrm>
            <a:grpFill/>
          </p:grpSpPr>
          <p:sp>
            <p:nvSpPr>
              <p:cNvPr id="12"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3" name="Rectangle 12"/>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2341666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505687" y="8374926"/>
            <a:ext cx="7053987" cy="2316887"/>
          </a:xfrm>
        </p:spPr>
        <p:txBody>
          <a:bodyPr lIns="504000" tIns="1404000" rIns="0" numCol="1"/>
          <a:lstStyle>
            <a:lvl1pPr>
              <a:defRPr/>
            </a:lvl1pPr>
          </a:lstStyle>
          <a:p>
            <a:r>
              <a:rPr lang="en-GB" dirty="0"/>
              <a:t>Click icon to insert picture and send to back</a:t>
            </a:r>
          </a:p>
        </p:txBody>
      </p:sp>
      <p:sp>
        <p:nvSpPr>
          <p:cNvPr id="7" name="Text Placeholder 4"/>
          <p:cNvSpPr>
            <a:spLocks noGrp="1"/>
          </p:cNvSpPr>
          <p:nvPr>
            <p:ph type="body" sz="quarter" idx="16" hasCustomPrompt="1"/>
          </p:nvPr>
        </p:nvSpPr>
        <p:spPr>
          <a:xfrm>
            <a:off x="431800" y="1420813"/>
            <a:ext cx="6696075" cy="6733383"/>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490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38807" y="7257512"/>
            <a:ext cx="3790368"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3"/>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1042988" y="4124522"/>
            <a:ext cx="3816349"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4" name="Freeform: Shape 13"/>
          <p:cNvSpPr/>
          <p:nvPr userDrawn="1"/>
        </p:nvSpPr>
        <p:spPr>
          <a:xfrm flipV="1">
            <a:off x="502443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a:off x="5501338" y="0"/>
            <a:ext cx="477281" cy="5345875"/>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807" y="9810402"/>
            <a:ext cx="2120772" cy="228948"/>
          </a:xfrm>
          <a:prstGeom prst="rect">
            <a:avLst/>
          </a:prstGeom>
        </p:spPr>
      </p:pic>
      <p:sp>
        <p:nvSpPr>
          <p:cNvPr id="7" name="Rectangle 6"/>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1524046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1" y="8374926"/>
            <a:ext cx="7050811" cy="2316887"/>
          </a:xfrm>
        </p:spPr>
        <p:txBody>
          <a:bodyPr lIns="504000" tIns="1404000" rIns="0" numCol="1"/>
          <a:lstStyle>
            <a:lvl1pPr>
              <a:defRPr/>
            </a:lvl1pPr>
          </a:lstStyle>
          <a:p>
            <a:r>
              <a:rPr lang="en-GB" dirty="0"/>
              <a:t>Click icon to insert picture and send to back</a:t>
            </a:r>
          </a:p>
        </p:txBody>
      </p:sp>
      <p:sp>
        <p:nvSpPr>
          <p:cNvPr id="9" name="Text Placeholder 4"/>
          <p:cNvSpPr>
            <a:spLocks noGrp="1"/>
          </p:cNvSpPr>
          <p:nvPr>
            <p:ph type="body" sz="quarter" idx="16"/>
          </p:nvPr>
        </p:nvSpPr>
        <p:spPr>
          <a:xfrm>
            <a:off x="1" y="1420814"/>
            <a:ext cx="2555874" cy="671353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180000" rIns="14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4"/>
          <p:cNvSpPr>
            <a:spLocks noGrp="1"/>
          </p:cNvSpPr>
          <p:nvPr>
            <p:ph type="body" sz="quarter" idx="13" hasCustomPrompt="1"/>
          </p:nvPr>
        </p:nvSpPr>
        <p:spPr>
          <a:xfrm>
            <a:off x="2700338" y="1420814"/>
            <a:ext cx="4414837" cy="6713535"/>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p:cNvGrpSpPr/>
          <p:nvPr userDrawn="1"/>
        </p:nvGrpSpPr>
        <p:grpSpPr>
          <a:xfrm rot="5400000">
            <a:off x="5615623" y="8297863"/>
            <a:ext cx="1512887" cy="1512887"/>
            <a:chOff x="449263" y="887928"/>
            <a:chExt cx="1512887" cy="1512887"/>
          </a:xfrm>
          <a:solidFill>
            <a:schemeClr val="tx1"/>
          </a:solidFill>
        </p:grpSpPr>
        <p:grpSp>
          <p:nvGrpSpPr>
            <p:cNvPr id="12" name="Group 11"/>
            <p:cNvGrpSpPr/>
            <p:nvPr/>
          </p:nvGrpSpPr>
          <p:grpSpPr>
            <a:xfrm>
              <a:off x="449263" y="887928"/>
              <a:ext cx="1512887" cy="82410"/>
              <a:chOff x="449263" y="887928"/>
              <a:chExt cx="1512887" cy="82410"/>
            </a:xfrm>
            <a:grpFill/>
          </p:grpSpPr>
          <p:sp>
            <p:nvSpPr>
              <p:cNvPr id="16"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7" name="Rectangle 16"/>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3" name="Group 12"/>
            <p:cNvGrpSpPr/>
            <p:nvPr/>
          </p:nvGrpSpPr>
          <p:grpSpPr>
            <a:xfrm rot="5400000">
              <a:off x="-265976" y="1603167"/>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247522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Picture Placeholder 5"/>
          <p:cNvSpPr>
            <a:spLocks noGrp="1"/>
          </p:cNvSpPr>
          <p:nvPr>
            <p:ph type="pic" sz="quarter" idx="15" hasCustomPrompt="1"/>
          </p:nvPr>
        </p:nvSpPr>
        <p:spPr>
          <a:xfrm>
            <a:off x="505687" y="8374926"/>
            <a:ext cx="7053987" cy="2316887"/>
          </a:xfrm>
        </p:spPr>
        <p:txBody>
          <a:bodyPr lIns="504000" tIns="1404000" rIns="0" numCol="1"/>
          <a:lstStyle>
            <a:lvl1pPr>
              <a:defRPr/>
            </a:lvl1pPr>
          </a:lstStyle>
          <a:p>
            <a:r>
              <a:rPr lang="en-GB" dirty="0"/>
              <a:t>Click icon to insert picture and send to back</a:t>
            </a:r>
          </a:p>
        </p:txBody>
      </p:sp>
      <p:sp>
        <p:nvSpPr>
          <p:cNvPr id="11" name="Text Placeholder 4"/>
          <p:cNvSpPr>
            <a:spLocks noGrp="1"/>
          </p:cNvSpPr>
          <p:nvPr>
            <p:ph type="body" sz="quarter" idx="17"/>
          </p:nvPr>
        </p:nvSpPr>
        <p:spPr>
          <a:xfrm>
            <a:off x="5003800" y="1420813"/>
            <a:ext cx="2552699" cy="6675437"/>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80000" rIns="504000" bIns="576000" numCol="1" spcCol="216000" anchor="t" anchorCtr="0" compatLnSpc="1">
            <a:prstTxWarp prst="textNoShape">
              <a:avLst/>
            </a:prstTxWarp>
          </a:bodyPr>
          <a:lstStyle>
            <a:lvl1pPr>
              <a:defRPr lang="en-US" sz="2400" i="0" dirty="0" smtClean="0">
                <a:solidFill>
                  <a:schemeClr val="tx1"/>
                </a:solidFill>
                <a:latin typeface="+mj-lt"/>
              </a:defRPr>
            </a:lvl1pPr>
            <a:lvl2pPr>
              <a:defRPr lang="en-US" sz="1600" b="0" i="0" dirty="0" smtClean="0">
                <a:solidFill>
                  <a:schemeClr val="tx1"/>
                </a:solidFill>
                <a:latin typeface="+mj-lt"/>
              </a:defRPr>
            </a:lvl2pPr>
            <a:lvl3pPr>
              <a:defRPr lang="en-US" sz="1400" dirty="0" smtClean="0">
                <a:solidFill>
                  <a:schemeClr val="tx1"/>
                </a:solidFill>
              </a:defRPr>
            </a:lvl3pPr>
            <a:lvl4pPr>
              <a:defRPr lang="en-US" sz="1200" dirty="0" smtClean="0">
                <a:solidFill>
                  <a:schemeClr val="tx1"/>
                </a:solidFill>
              </a:defRPr>
            </a:lvl4pPr>
            <a:lvl5pP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
          <p:cNvSpPr>
            <a:spLocks noGrp="1"/>
          </p:cNvSpPr>
          <p:nvPr>
            <p:ph type="body" sz="quarter" idx="18" hasCustomPrompt="1"/>
          </p:nvPr>
        </p:nvSpPr>
        <p:spPr>
          <a:xfrm>
            <a:off x="431800" y="1420813"/>
            <a:ext cx="4427537" cy="6675437"/>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3" name="Group 12"/>
          <p:cNvGrpSpPr/>
          <p:nvPr userDrawn="1"/>
        </p:nvGrpSpPr>
        <p:grpSpPr>
          <a:xfrm>
            <a:off x="428625" y="8297863"/>
            <a:ext cx="1512887" cy="1512887"/>
            <a:chOff x="449263" y="887928"/>
            <a:chExt cx="1512887" cy="1512887"/>
          </a:xfrm>
          <a:solidFill>
            <a:schemeClr val="tx1"/>
          </a:solidFill>
        </p:grpSpPr>
        <p:grpSp>
          <p:nvGrpSpPr>
            <p:cNvPr id="14" name="Group 13"/>
            <p:cNvGrpSpPr/>
            <p:nvPr/>
          </p:nvGrpSpPr>
          <p:grpSpPr>
            <a:xfrm>
              <a:off x="449263" y="887928"/>
              <a:ext cx="1512887" cy="82410"/>
              <a:chOff x="449263" y="887928"/>
              <a:chExt cx="1512887" cy="82410"/>
            </a:xfrm>
            <a:grpFill/>
          </p:grpSpPr>
          <p:sp>
            <p:nvSpPr>
              <p:cNvPr id="18"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9" name="Rectangle 18"/>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5" name="Group 14"/>
            <p:cNvGrpSpPr/>
            <p:nvPr/>
          </p:nvGrpSpPr>
          <p:grpSpPr>
            <a:xfrm rot="5400000">
              <a:off x="-265976" y="1603167"/>
              <a:ext cx="1512887" cy="82410"/>
              <a:chOff x="449263" y="887928"/>
              <a:chExt cx="1512887" cy="82410"/>
            </a:xfrm>
            <a:grpFill/>
          </p:grpSpPr>
          <p:sp>
            <p:nvSpPr>
              <p:cNvPr id="16"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7" name="Rectangle 16"/>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Tree>
    <p:extLst>
      <p:ext uri="{BB962C8B-B14F-4D97-AF65-F5344CB8AC3E}">
        <p14:creationId xmlns:p14="http://schemas.microsoft.com/office/powerpoint/2010/main" val="3452422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3" name="Rectangle 42"/>
          <p:cNvSpPr/>
          <p:nvPr userDrawn="1"/>
        </p:nvSpPr>
        <p:spPr>
          <a:xfrm>
            <a:off x="5000428" y="1420813"/>
            <a:ext cx="2559247" cy="8788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12" name="Text Placeholder 4"/>
          <p:cNvSpPr>
            <a:spLocks noGrp="1"/>
          </p:cNvSpPr>
          <p:nvPr>
            <p:ph type="body" sz="quarter" idx="18" hasCustomPrompt="1"/>
          </p:nvPr>
        </p:nvSpPr>
        <p:spPr>
          <a:xfrm>
            <a:off x="431800" y="1420813"/>
            <a:ext cx="4427537" cy="8788882"/>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9"/>
          </p:nvPr>
        </p:nvSpPr>
        <p:spPr>
          <a:xfrm>
            <a:off x="5000428" y="1420813"/>
            <a:ext cx="971550" cy="1007229"/>
          </a:xfrm>
        </p:spPr>
        <p:txBody>
          <a:bodyPr numCol="1"/>
          <a:lstStyle/>
          <a:p>
            <a:endParaRPr lang="en-GB"/>
          </a:p>
        </p:txBody>
      </p:sp>
      <p:sp>
        <p:nvSpPr>
          <p:cNvPr id="20" name="Picture Placeholder 6"/>
          <p:cNvSpPr>
            <a:spLocks noGrp="1"/>
          </p:cNvSpPr>
          <p:nvPr>
            <p:ph type="pic" sz="quarter" idx="20"/>
          </p:nvPr>
        </p:nvSpPr>
        <p:spPr>
          <a:xfrm>
            <a:off x="6116441" y="1420813"/>
            <a:ext cx="971550" cy="1007229"/>
          </a:xfrm>
        </p:spPr>
        <p:txBody>
          <a:bodyPr numCol="1"/>
          <a:lstStyle/>
          <a:p>
            <a:endParaRPr lang="en-GB"/>
          </a:p>
        </p:txBody>
      </p:sp>
      <p:sp>
        <p:nvSpPr>
          <p:cNvPr id="21" name="Picture Placeholder 6"/>
          <p:cNvSpPr>
            <a:spLocks noGrp="1"/>
          </p:cNvSpPr>
          <p:nvPr>
            <p:ph type="pic" sz="quarter" idx="21"/>
          </p:nvPr>
        </p:nvSpPr>
        <p:spPr>
          <a:xfrm>
            <a:off x="5000428" y="2896432"/>
            <a:ext cx="971550" cy="1007229"/>
          </a:xfrm>
        </p:spPr>
        <p:txBody>
          <a:bodyPr numCol="1"/>
          <a:lstStyle/>
          <a:p>
            <a:endParaRPr lang="en-GB"/>
          </a:p>
        </p:txBody>
      </p:sp>
      <p:sp>
        <p:nvSpPr>
          <p:cNvPr id="22" name="Picture Placeholder 6"/>
          <p:cNvSpPr>
            <a:spLocks noGrp="1"/>
          </p:cNvSpPr>
          <p:nvPr>
            <p:ph type="pic" sz="quarter" idx="22"/>
          </p:nvPr>
        </p:nvSpPr>
        <p:spPr>
          <a:xfrm>
            <a:off x="6116441" y="2896432"/>
            <a:ext cx="971550" cy="1007229"/>
          </a:xfrm>
        </p:spPr>
        <p:txBody>
          <a:bodyPr numCol="1"/>
          <a:lstStyle/>
          <a:p>
            <a:endParaRPr lang="en-GB"/>
          </a:p>
        </p:txBody>
      </p:sp>
      <p:sp>
        <p:nvSpPr>
          <p:cNvPr id="23" name="Picture Placeholder 6"/>
          <p:cNvSpPr>
            <a:spLocks noGrp="1"/>
          </p:cNvSpPr>
          <p:nvPr>
            <p:ph type="pic" sz="quarter" idx="23"/>
          </p:nvPr>
        </p:nvSpPr>
        <p:spPr>
          <a:xfrm>
            <a:off x="5000428" y="4372051"/>
            <a:ext cx="971550" cy="1007229"/>
          </a:xfrm>
        </p:spPr>
        <p:txBody>
          <a:bodyPr numCol="1"/>
          <a:lstStyle/>
          <a:p>
            <a:endParaRPr lang="en-GB"/>
          </a:p>
        </p:txBody>
      </p:sp>
      <p:sp>
        <p:nvSpPr>
          <p:cNvPr id="24" name="Picture Placeholder 6"/>
          <p:cNvSpPr>
            <a:spLocks noGrp="1"/>
          </p:cNvSpPr>
          <p:nvPr>
            <p:ph type="pic" sz="quarter" idx="24"/>
          </p:nvPr>
        </p:nvSpPr>
        <p:spPr>
          <a:xfrm>
            <a:off x="6116441" y="4372051"/>
            <a:ext cx="971550" cy="1007229"/>
          </a:xfrm>
        </p:spPr>
        <p:txBody>
          <a:bodyPr numCol="1"/>
          <a:lstStyle/>
          <a:p>
            <a:endParaRPr lang="en-GB"/>
          </a:p>
        </p:txBody>
      </p:sp>
      <p:sp>
        <p:nvSpPr>
          <p:cNvPr id="9" name="Text Placeholder 8"/>
          <p:cNvSpPr>
            <a:spLocks noGrp="1"/>
          </p:cNvSpPr>
          <p:nvPr>
            <p:ph type="body" sz="quarter" idx="25"/>
          </p:nvPr>
        </p:nvSpPr>
        <p:spPr>
          <a:xfrm>
            <a:off x="5000428"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5" name="Text Placeholder 8"/>
          <p:cNvSpPr>
            <a:spLocks noGrp="1"/>
          </p:cNvSpPr>
          <p:nvPr>
            <p:ph type="body" sz="quarter" idx="26"/>
          </p:nvPr>
        </p:nvSpPr>
        <p:spPr>
          <a:xfrm>
            <a:off x="6116441"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6" name="Text Placeholder 8"/>
          <p:cNvSpPr>
            <a:spLocks noGrp="1"/>
          </p:cNvSpPr>
          <p:nvPr>
            <p:ph type="body" sz="quarter" idx="27"/>
          </p:nvPr>
        </p:nvSpPr>
        <p:spPr>
          <a:xfrm>
            <a:off x="5000428"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7" name="Text Placeholder 8"/>
          <p:cNvSpPr>
            <a:spLocks noGrp="1"/>
          </p:cNvSpPr>
          <p:nvPr>
            <p:ph type="body" sz="quarter" idx="28"/>
          </p:nvPr>
        </p:nvSpPr>
        <p:spPr>
          <a:xfrm>
            <a:off x="6116441"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8" name="Text Placeholder 8"/>
          <p:cNvSpPr>
            <a:spLocks noGrp="1"/>
          </p:cNvSpPr>
          <p:nvPr>
            <p:ph type="body" sz="quarter" idx="29"/>
          </p:nvPr>
        </p:nvSpPr>
        <p:spPr>
          <a:xfrm>
            <a:off x="5000428"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9" name="Text Placeholder 8"/>
          <p:cNvSpPr>
            <a:spLocks noGrp="1"/>
          </p:cNvSpPr>
          <p:nvPr>
            <p:ph type="body" sz="quarter" idx="30"/>
          </p:nvPr>
        </p:nvSpPr>
        <p:spPr>
          <a:xfrm>
            <a:off x="6116441"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0" name="Picture Placeholder 6"/>
          <p:cNvSpPr>
            <a:spLocks noGrp="1"/>
          </p:cNvSpPr>
          <p:nvPr>
            <p:ph type="pic" sz="quarter" idx="31"/>
          </p:nvPr>
        </p:nvSpPr>
        <p:spPr>
          <a:xfrm>
            <a:off x="5000428" y="5847670"/>
            <a:ext cx="971550" cy="1007229"/>
          </a:xfrm>
        </p:spPr>
        <p:txBody>
          <a:bodyPr numCol="1"/>
          <a:lstStyle/>
          <a:p>
            <a:endParaRPr lang="en-GB"/>
          </a:p>
        </p:txBody>
      </p:sp>
      <p:sp>
        <p:nvSpPr>
          <p:cNvPr id="31" name="Picture Placeholder 6"/>
          <p:cNvSpPr>
            <a:spLocks noGrp="1"/>
          </p:cNvSpPr>
          <p:nvPr>
            <p:ph type="pic" sz="quarter" idx="32"/>
          </p:nvPr>
        </p:nvSpPr>
        <p:spPr>
          <a:xfrm>
            <a:off x="6116441" y="5847670"/>
            <a:ext cx="971550" cy="1007229"/>
          </a:xfrm>
        </p:spPr>
        <p:txBody>
          <a:bodyPr numCol="1"/>
          <a:lstStyle/>
          <a:p>
            <a:endParaRPr lang="en-GB"/>
          </a:p>
        </p:txBody>
      </p:sp>
      <p:sp>
        <p:nvSpPr>
          <p:cNvPr id="32" name="Text Placeholder 8"/>
          <p:cNvSpPr>
            <a:spLocks noGrp="1"/>
          </p:cNvSpPr>
          <p:nvPr>
            <p:ph type="body" sz="quarter" idx="33"/>
          </p:nvPr>
        </p:nvSpPr>
        <p:spPr>
          <a:xfrm>
            <a:off x="5000428"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3" name="Text Placeholder 8"/>
          <p:cNvSpPr>
            <a:spLocks noGrp="1"/>
          </p:cNvSpPr>
          <p:nvPr>
            <p:ph type="body" sz="quarter" idx="34"/>
          </p:nvPr>
        </p:nvSpPr>
        <p:spPr>
          <a:xfrm>
            <a:off x="6116441"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4" name="Picture Placeholder 6"/>
          <p:cNvSpPr>
            <a:spLocks noGrp="1"/>
          </p:cNvSpPr>
          <p:nvPr>
            <p:ph type="pic" sz="quarter" idx="35"/>
          </p:nvPr>
        </p:nvSpPr>
        <p:spPr>
          <a:xfrm>
            <a:off x="5000428" y="7323289"/>
            <a:ext cx="971550" cy="1007229"/>
          </a:xfrm>
        </p:spPr>
        <p:txBody>
          <a:bodyPr numCol="1"/>
          <a:lstStyle/>
          <a:p>
            <a:endParaRPr lang="en-GB" dirty="0"/>
          </a:p>
        </p:txBody>
      </p:sp>
      <p:sp>
        <p:nvSpPr>
          <p:cNvPr id="35" name="Picture Placeholder 6"/>
          <p:cNvSpPr>
            <a:spLocks noGrp="1"/>
          </p:cNvSpPr>
          <p:nvPr>
            <p:ph type="pic" sz="quarter" idx="36"/>
          </p:nvPr>
        </p:nvSpPr>
        <p:spPr>
          <a:xfrm>
            <a:off x="6116441" y="7323289"/>
            <a:ext cx="971550" cy="1007229"/>
          </a:xfrm>
        </p:spPr>
        <p:txBody>
          <a:bodyPr numCol="1"/>
          <a:lstStyle/>
          <a:p>
            <a:endParaRPr lang="en-GB"/>
          </a:p>
        </p:txBody>
      </p:sp>
      <p:sp>
        <p:nvSpPr>
          <p:cNvPr id="36" name="Picture Placeholder 6"/>
          <p:cNvSpPr>
            <a:spLocks noGrp="1"/>
          </p:cNvSpPr>
          <p:nvPr>
            <p:ph type="pic" sz="quarter" idx="37"/>
          </p:nvPr>
        </p:nvSpPr>
        <p:spPr>
          <a:xfrm>
            <a:off x="5003800" y="8798909"/>
            <a:ext cx="971550" cy="1007229"/>
          </a:xfrm>
        </p:spPr>
        <p:txBody>
          <a:bodyPr numCol="1"/>
          <a:lstStyle/>
          <a:p>
            <a:endParaRPr lang="en-GB" dirty="0"/>
          </a:p>
        </p:txBody>
      </p:sp>
      <p:sp>
        <p:nvSpPr>
          <p:cNvPr id="37" name="Picture Placeholder 6"/>
          <p:cNvSpPr>
            <a:spLocks noGrp="1"/>
          </p:cNvSpPr>
          <p:nvPr>
            <p:ph type="pic" sz="quarter" idx="38"/>
          </p:nvPr>
        </p:nvSpPr>
        <p:spPr>
          <a:xfrm>
            <a:off x="6119813" y="8798909"/>
            <a:ext cx="971550" cy="1007229"/>
          </a:xfrm>
        </p:spPr>
        <p:txBody>
          <a:bodyPr numCol="1"/>
          <a:lstStyle/>
          <a:p>
            <a:endParaRPr lang="en-GB"/>
          </a:p>
        </p:txBody>
      </p:sp>
      <p:sp>
        <p:nvSpPr>
          <p:cNvPr id="38" name="Text Placeholder 8"/>
          <p:cNvSpPr>
            <a:spLocks noGrp="1"/>
          </p:cNvSpPr>
          <p:nvPr>
            <p:ph type="body" sz="quarter" idx="39"/>
          </p:nvPr>
        </p:nvSpPr>
        <p:spPr>
          <a:xfrm>
            <a:off x="5000428"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9" name="Text Placeholder 8"/>
          <p:cNvSpPr>
            <a:spLocks noGrp="1"/>
          </p:cNvSpPr>
          <p:nvPr>
            <p:ph type="body" sz="quarter" idx="40"/>
          </p:nvPr>
        </p:nvSpPr>
        <p:spPr>
          <a:xfrm>
            <a:off x="6116441" y="83949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0" name="Text Placeholder 8"/>
          <p:cNvSpPr>
            <a:spLocks noGrp="1"/>
          </p:cNvSpPr>
          <p:nvPr>
            <p:ph type="body" sz="quarter" idx="41"/>
          </p:nvPr>
        </p:nvSpPr>
        <p:spPr>
          <a:xfrm>
            <a:off x="5000428"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41" name="Text Placeholder 8"/>
          <p:cNvSpPr>
            <a:spLocks noGrp="1"/>
          </p:cNvSpPr>
          <p:nvPr>
            <p:ph type="body" sz="quarter" idx="42"/>
          </p:nvPr>
        </p:nvSpPr>
        <p:spPr>
          <a:xfrm>
            <a:off x="6116441" y="98692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81805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505687" y="8374926"/>
            <a:ext cx="7053987" cy="2316887"/>
          </a:xfrm>
        </p:spPr>
        <p:txBody>
          <a:bodyPr lIns="504000" tIns="1404000" rIns="0" numCol="1"/>
          <a:lstStyle>
            <a:lvl1pPr>
              <a:defRPr/>
            </a:lvl1pPr>
          </a:lstStyle>
          <a:p>
            <a:r>
              <a:rPr lang="en-GB" dirty="0"/>
              <a:t>Click icon to insert picture and send to back</a:t>
            </a:r>
          </a:p>
        </p:txBody>
      </p:sp>
      <p:sp>
        <p:nvSpPr>
          <p:cNvPr id="42" name="Rectangle 41"/>
          <p:cNvSpPr/>
          <p:nvPr userDrawn="1"/>
        </p:nvSpPr>
        <p:spPr>
          <a:xfrm>
            <a:off x="5000428" y="1420813"/>
            <a:ext cx="2559247" cy="6675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12" name="Text Placeholder 4"/>
          <p:cNvSpPr>
            <a:spLocks noGrp="1"/>
          </p:cNvSpPr>
          <p:nvPr>
            <p:ph type="body" sz="quarter" idx="18" hasCustomPrompt="1"/>
          </p:nvPr>
        </p:nvSpPr>
        <p:spPr>
          <a:xfrm>
            <a:off x="431800" y="1420813"/>
            <a:ext cx="4427537" cy="6675437"/>
          </a:xfrm>
        </p:spPr>
        <p:txBody>
          <a:bodyPr numCol="2"/>
          <a:lstStyle>
            <a:lvl1pPr>
              <a:defRPr b="0" i="0">
                <a:latin typeface="+mj-lt"/>
              </a:defRPr>
            </a:lvl1pPr>
          </a:lstStyle>
          <a:p>
            <a:pPr lvl="0"/>
            <a:r>
              <a:rPr lang="en-US" dirty="0"/>
              <a:t>Two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3" name="Group 12"/>
          <p:cNvGrpSpPr/>
          <p:nvPr userDrawn="1"/>
        </p:nvGrpSpPr>
        <p:grpSpPr>
          <a:xfrm>
            <a:off x="428625" y="8297863"/>
            <a:ext cx="1512887" cy="1512887"/>
            <a:chOff x="449263" y="887928"/>
            <a:chExt cx="1512887" cy="1512887"/>
          </a:xfrm>
          <a:solidFill>
            <a:schemeClr val="accent5"/>
          </a:solidFill>
        </p:grpSpPr>
        <p:grpSp>
          <p:nvGrpSpPr>
            <p:cNvPr id="14" name="Group 13"/>
            <p:cNvGrpSpPr/>
            <p:nvPr/>
          </p:nvGrpSpPr>
          <p:grpSpPr>
            <a:xfrm>
              <a:off x="449263" y="887928"/>
              <a:ext cx="1512887" cy="82410"/>
              <a:chOff x="449263" y="887928"/>
              <a:chExt cx="1512887" cy="82410"/>
            </a:xfrm>
            <a:grpFill/>
          </p:grpSpPr>
          <p:sp>
            <p:nvSpPr>
              <p:cNvPr id="18"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9" name="Rectangle 18"/>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5" name="Group 14"/>
            <p:cNvGrpSpPr/>
            <p:nvPr/>
          </p:nvGrpSpPr>
          <p:grpSpPr>
            <a:xfrm rot="5400000">
              <a:off x="-265976" y="1603167"/>
              <a:ext cx="1512887" cy="82410"/>
              <a:chOff x="449263" y="887928"/>
              <a:chExt cx="1512887" cy="82410"/>
            </a:xfrm>
            <a:grpFill/>
          </p:grpSpPr>
          <p:sp>
            <p:nvSpPr>
              <p:cNvPr id="16"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7" name="Rectangle 16"/>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
        <p:nvSpPr>
          <p:cNvPr id="7" name="Picture Placeholder 6"/>
          <p:cNvSpPr>
            <a:spLocks noGrp="1"/>
          </p:cNvSpPr>
          <p:nvPr>
            <p:ph type="pic" sz="quarter" idx="19"/>
          </p:nvPr>
        </p:nvSpPr>
        <p:spPr>
          <a:xfrm>
            <a:off x="5000428" y="1420813"/>
            <a:ext cx="971550" cy="1007229"/>
          </a:xfrm>
        </p:spPr>
        <p:txBody>
          <a:bodyPr numCol="1"/>
          <a:lstStyle/>
          <a:p>
            <a:endParaRPr lang="en-GB"/>
          </a:p>
        </p:txBody>
      </p:sp>
      <p:sp>
        <p:nvSpPr>
          <p:cNvPr id="20" name="Picture Placeholder 6"/>
          <p:cNvSpPr>
            <a:spLocks noGrp="1"/>
          </p:cNvSpPr>
          <p:nvPr>
            <p:ph type="pic" sz="quarter" idx="20"/>
          </p:nvPr>
        </p:nvSpPr>
        <p:spPr>
          <a:xfrm>
            <a:off x="6116441" y="1420813"/>
            <a:ext cx="971550" cy="1007229"/>
          </a:xfrm>
        </p:spPr>
        <p:txBody>
          <a:bodyPr numCol="1"/>
          <a:lstStyle/>
          <a:p>
            <a:endParaRPr lang="en-GB"/>
          </a:p>
        </p:txBody>
      </p:sp>
      <p:sp>
        <p:nvSpPr>
          <p:cNvPr id="21" name="Picture Placeholder 6"/>
          <p:cNvSpPr>
            <a:spLocks noGrp="1"/>
          </p:cNvSpPr>
          <p:nvPr>
            <p:ph type="pic" sz="quarter" idx="21"/>
          </p:nvPr>
        </p:nvSpPr>
        <p:spPr>
          <a:xfrm>
            <a:off x="5000428" y="2896432"/>
            <a:ext cx="971550" cy="1007229"/>
          </a:xfrm>
        </p:spPr>
        <p:txBody>
          <a:bodyPr numCol="1"/>
          <a:lstStyle/>
          <a:p>
            <a:endParaRPr lang="en-GB"/>
          </a:p>
        </p:txBody>
      </p:sp>
      <p:sp>
        <p:nvSpPr>
          <p:cNvPr id="22" name="Picture Placeholder 6"/>
          <p:cNvSpPr>
            <a:spLocks noGrp="1"/>
          </p:cNvSpPr>
          <p:nvPr>
            <p:ph type="pic" sz="quarter" idx="22"/>
          </p:nvPr>
        </p:nvSpPr>
        <p:spPr>
          <a:xfrm>
            <a:off x="6116441" y="2896432"/>
            <a:ext cx="971550" cy="1007229"/>
          </a:xfrm>
        </p:spPr>
        <p:txBody>
          <a:bodyPr numCol="1"/>
          <a:lstStyle/>
          <a:p>
            <a:endParaRPr lang="en-GB"/>
          </a:p>
        </p:txBody>
      </p:sp>
      <p:sp>
        <p:nvSpPr>
          <p:cNvPr id="23" name="Picture Placeholder 6"/>
          <p:cNvSpPr>
            <a:spLocks noGrp="1"/>
          </p:cNvSpPr>
          <p:nvPr>
            <p:ph type="pic" sz="quarter" idx="23"/>
          </p:nvPr>
        </p:nvSpPr>
        <p:spPr>
          <a:xfrm>
            <a:off x="5000428" y="4372051"/>
            <a:ext cx="971550" cy="1007229"/>
          </a:xfrm>
        </p:spPr>
        <p:txBody>
          <a:bodyPr numCol="1"/>
          <a:lstStyle/>
          <a:p>
            <a:endParaRPr lang="en-GB"/>
          </a:p>
        </p:txBody>
      </p:sp>
      <p:sp>
        <p:nvSpPr>
          <p:cNvPr id="24" name="Picture Placeholder 6"/>
          <p:cNvSpPr>
            <a:spLocks noGrp="1"/>
          </p:cNvSpPr>
          <p:nvPr>
            <p:ph type="pic" sz="quarter" idx="24"/>
          </p:nvPr>
        </p:nvSpPr>
        <p:spPr>
          <a:xfrm>
            <a:off x="6116441" y="4372051"/>
            <a:ext cx="971550" cy="1007229"/>
          </a:xfrm>
        </p:spPr>
        <p:txBody>
          <a:bodyPr numCol="1"/>
          <a:lstStyle/>
          <a:p>
            <a:endParaRPr lang="en-GB"/>
          </a:p>
        </p:txBody>
      </p:sp>
      <p:sp>
        <p:nvSpPr>
          <p:cNvPr id="9" name="Text Placeholder 8"/>
          <p:cNvSpPr>
            <a:spLocks noGrp="1"/>
          </p:cNvSpPr>
          <p:nvPr>
            <p:ph type="body" sz="quarter" idx="25"/>
          </p:nvPr>
        </p:nvSpPr>
        <p:spPr>
          <a:xfrm>
            <a:off x="5000428"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5" name="Text Placeholder 8"/>
          <p:cNvSpPr>
            <a:spLocks noGrp="1"/>
          </p:cNvSpPr>
          <p:nvPr>
            <p:ph type="body" sz="quarter" idx="26"/>
          </p:nvPr>
        </p:nvSpPr>
        <p:spPr>
          <a:xfrm>
            <a:off x="6116441" y="249762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6" name="Text Placeholder 8"/>
          <p:cNvSpPr>
            <a:spLocks noGrp="1"/>
          </p:cNvSpPr>
          <p:nvPr>
            <p:ph type="body" sz="quarter" idx="27"/>
          </p:nvPr>
        </p:nvSpPr>
        <p:spPr>
          <a:xfrm>
            <a:off x="5000428"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7" name="Text Placeholder 8"/>
          <p:cNvSpPr>
            <a:spLocks noGrp="1"/>
          </p:cNvSpPr>
          <p:nvPr>
            <p:ph type="body" sz="quarter" idx="28"/>
          </p:nvPr>
        </p:nvSpPr>
        <p:spPr>
          <a:xfrm>
            <a:off x="6116441" y="397194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8" name="Text Placeholder 8"/>
          <p:cNvSpPr>
            <a:spLocks noGrp="1"/>
          </p:cNvSpPr>
          <p:nvPr>
            <p:ph type="body" sz="quarter" idx="29"/>
          </p:nvPr>
        </p:nvSpPr>
        <p:spPr>
          <a:xfrm>
            <a:off x="5000428"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29" name="Text Placeholder 8"/>
          <p:cNvSpPr>
            <a:spLocks noGrp="1"/>
          </p:cNvSpPr>
          <p:nvPr>
            <p:ph type="body" sz="quarter" idx="30"/>
          </p:nvPr>
        </p:nvSpPr>
        <p:spPr>
          <a:xfrm>
            <a:off x="6116441" y="5446271"/>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0" name="Picture Placeholder 6"/>
          <p:cNvSpPr>
            <a:spLocks noGrp="1"/>
          </p:cNvSpPr>
          <p:nvPr>
            <p:ph type="pic" sz="quarter" idx="31"/>
          </p:nvPr>
        </p:nvSpPr>
        <p:spPr>
          <a:xfrm>
            <a:off x="5000428" y="5847670"/>
            <a:ext cx="971550" cy="1007229"/>
          </a:xfrm>
        </p:spPr>
        <p:txBody>
          <a:bodyPr numCol="1"/>
          <a:lstStyle/>
          <a:p>
            <a:endParaRPr lang="en-GB"/>
          </a:p>
        </p:txBody>
      </p:sp>
      <p:sp>
        <p:nvSpPr>
          <p:cNvPr id="31" name="Picture Placeholder 6"/>
          <p:cNvSpPr>
            <a:spLocks noGrp="1"/>
          </p:cNvSpPr>
          <p:nvPr>
            <p:ph type="pic" sz="quarter" idx="32"/>
          </p:nvPr>
        </p:nvSpPr>
        <p:spPr>
          <a:xfrm>
            <a:off x="6116441" y="5847670"/>
            <a:ext cx="971550" cy="1007229"/>
          </a:xfrm>
        </p:spPr>
        <p:txBody>
          <a:bodyPr numCol="1"/>
          <a:lstStyle/>
          <a:p>
            <a:endParaRPr lang="en-GB"/>
          </a:p>
        </p:txBody>
      </p:sp>
      <p:sp>
        <p:nvSpPr>
          <p:cNvPr id="32" name="Text Placeholder 8"/>
          <p:cNvSpPr>
            <a:spLocks noGrp="1"/>
          </p:cNvSpPr>
          <p:nvPr>
            <p:ph type="body" sz="quarter" idx="33"/>
          </p:nvPr>
        </p:nvSpPr>
        <p:spPr>
          <a:xfrm>
            <a:off x="5000428"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3" name="Text Placeholder 8"/>
          <p:cNvSpPr>
            <a:spLocks noGrp="1"/>
          </p:cNvSpPr>
          <p:nvPr>
            <p:ph type="body" sz="quarter" idx="34"/>
          </p:nvPr>
        </p:nvSpPr>
        <p:spPr>
          <a:xfrm>
            <a:off x="6116441" y="6920596"/>
            <a:ext cx="971550" cy="340449"/>
          </a:xfrm>
        </p:spPr>
        <p:txBody>
          <a:bodyPr numCol="1"/>
          <a:lstStyle>
            <a:lvl1pPr>
              <a:spcBef>
                <a:spcPts val="0"/>
              </a:spcBef>
              <a:spcAft>
                <a:spcPts val="200"/>
              </a:spcAft>
              <a:defRPr sz="800" b="0" i="0">
                <a:latin typeface="+mj-lt"/>
              </a:defRPr>
            </a:lvl1pPr>
            <a:lvl2pPr>
              <a:spcBef>
                <a:spcPts val="0"/>
              </a:spcBef>
              <a:defRPr sz="800" b="0" i="0">
                <a:latin typeface="+mn-lt"/>
              </a:defRPr>
            </a:lvl2pPr>
            <a:lvl3pPr>
              <a:defRPr sz="800" b="0" i="0">
                <a:latin typeface="+mn-lt"/>
              </a:defRPr>
            </a:lvl3pPr>
            <a:lvl4pPr>
              <a:defRPr sz="800" b="0" i="0">
                <a:latin typeface="+mn-lt"/>
              </a:defRPr>
            </a:lvl4pPr>
            <a:lvl5pPr>
              <a:defRPr sz="800" b="0" i="0">
                <a:latin typeface="+mn-lt"/>
              </a:defRPr>
            </a:lvl5pPr>
          </a:lstStyle>
          <a:p>
            <a:pPr lvl="0"/>
            <a:r>
              <a:rPr lang="en-US" dirty="0"/>
              <a:t>Edit Master text styles</a:t>
            </a:r>
          </a:p>
          <a:p>
            <a:pPr lvl="1"/>
            <a:r>
              <a:rPr lang="en-US" dirty="0"/>
              <a:t>Second level</a:t>
            </a:r>
          </a:p>
        </p:txBody>
      </p:sp>
      <p:sp>
        <p:nvSpPr>
          <p:cNvPr id="34" name="Picture Placeholder 6"/>
          <p:cNvSpPr>
            <a:spLocks noGrp="1"/>
          </p:cNvSpPr>
          <p:nvPr>
            <p:ph type="pic" sz="quarter" idx="35"/>
          </p:nvPr>
        </p:nvSpPr>
        <p:spPr>
          <a:xfrm>
            <a:off x="5000428" y="7323289"/>
            <a:ext cx="971550" cy="1007229"/>
          </a:xfrm>
        </p:spPr>
        <p:txBody>
          <a:bodyPr numCol="1"/>
          <a:lstStyle/>
          <a:p>
            <a:endParaRPr lang="en-GB" dirty="0"/>
          </a:p>
        </p:txBody>
      </p:sp>
      <p:sp>
        <p:nvSpPr>
          <p:cNvPr id="35" name="Picture Placeholder 6"/>
          <p:cNvSpPr>
            <a:spLocks noGrp="1"/>
          </p:cNvSpPr>
          <p:nvPr>
            <p:ph type="pic" sz="quarter" idx="36"/>
          </p:nvPr>
        </p:nvSpPr>
        <p:spPr>
          <a:xfrm>
            <a:off x="6116441" y="7323289"/>
            <a:ext cx="971550" cy="1007229"/>
          </a:xfrm>
        </p:spPr>
        <p:txBody>
          <a:bodyPr numCol="1"/>
          <a:lstStyle/>
          <a:p>
            <a:endParaRPr lang="en-GB"/>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hasCustomPrompt="1"/>
          </p:nvPr>
        </p:nvSpPr>
        <p:spPr>
          <a:xfrm>
            <a:off x="428625" y="1420813"/>
            <a:ext cx="6699249" cy="1476375"/>
          </a:xfrm>
        </p:spPr>
        <p:txBody>
          <a:bodyPr/>
          <a:lstStyle>
            <a:lvl1pPr>
              <a:defRPr baseline="0"/>
            </a:lvl1pPr>
          </a:lstStyle>
          <a:p>
            <a:r>
              <a:rPr lang="en-GB" dirty="0"/>
              <a:t>Title goes here. Highlight in the document colour</a:t>
            </a:r>
          </a:p>
        </p:txBody>
      </p:sp>
      <p:sp>
        <p:nvSpPr>
          <p:cNvPr id="7" name="Text Placeholder 4"/>
          <p:cNvSpPr>
            <a:spLocks noGrp="1"/>
          </p:cNvSpPr>
          <p:nvPr>
            <p:ph type="body" sz="quarter" idx="13" hasCustomPrompt="1"/>
          </p:nvPr>
        </p:nvSpPr>
        <p:spPr>
          <a:xfrm>
            <a:off x="4427538" y="3365500"/>
            <a:ext cx="2700336" cy="6892924"/>
          </a:xfrm>
        </p:spPr>
        <p:txBody>
          <a:bodyPr numCol="1"/>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5" hasCustomPrompt="1"/>
          </p:nvPr>
        </p:nvSpPr>
        <p:spPr>
          <a:xfrm>
            <a:off x="0" y="3365500"/>
            <a:ext cx="4284663" cy="7326313"/>
          </a:xfrm>
          <a:solidFill>
            <a:schemeClr val="bg1">
              <a:lumMod val="95000"/>
            </a:schemeClr>
          </a:solidFill>
        </p:spPr>
        <p:txBody>
          <a:bodyPr lIns="432000" tIns="180000" numCol="1"/>
          <a:lstStyle>
            <a:lvl1pPr>
              <a:defRPr/>
            </a:lvl1pPr>
          </a:lstStyle>
          <a:p>
            <a:pPr lvl="0"/>
            <a:r>
              <a:rPr lang="en-US" dirty="0"/>
              <a:t>Chart or graphic element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1768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hasCustomPrompt="1"/>
          </p:nvPr>
        </p:nvSpPr>
        <p:spPr>
          <a:xfrm>
            <a:off x="428625" y="1420813"/>
            <a:ext cx="6699249" cy="1476375"/>
          </a:xfrm>
        </p:spPr>
        <p:txBody>
          <a:bodyPr/>
          <a:lstStyle>
            <a:lvl1pPr>
              <a:defRPr sz="3200" baseline="0">
                <a:solidFill>
                  <a:schemeClr val="accent5">
                    <a:lumMod val="50000"/>
                  </a:schemeClr>
                </a:solidFill>
              </a:defRPr>
            </a:lvl1pPr>
          </a:lstStyle>
          <a:p>
            <a:r>
              <a:rPr lang="en-GB" dirty="0"/>
              <a:t>Title goes here. Highlight in the document colour</a:t>
            </a:r>
          </a:p>
        </p:txBody>
      </p:sp>
      <p:sp>
        <p:nvSpPr>
          <p:cNvPr id="7" name="Text Placeholder 4"/>
          <p:cNvSpPr>
            <a:spLocks noGrp="1"/>
          </p:cNvSpPr>
          <p:nvPr>
            <p:ph type="body" sz="quarter" idx="13" hasCustomPrompt="1"/>
          </p:nvPr>
        </p:nvSpPr>
        <p:spPr>
          <a:xfrm>
            <a:off x="4427538" y="3365500"/>
            <a:ext cx="2700336" cy="6892924"/>
          </a:xfrm>
        </p:spPr>
        <p:txBody>
          <a:bodyPr numCol="1"/>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p:cNvGrpSpPr/>
          <p:nvPr userDrawn="1"/>
        </p:nvGrpSpPr>
        <p:grpSpPr>
          <a:xfrm rot="5400000">
            <a:off x="2771776" y="3314700"/>
            <a:ext cx="1512887" cy="1512887"/>
            <a:chOff x="449263" y="887928"/>
            <a:chExt cx="1512887" cy="1512887"/>
          </a:xfrm>
          <a:solidFill>
            <a:schemeClr val="tx1"/>
          </a:solidFill>
        </p:grpSpPr>
        <p:grpSp>
          <p:nvGrpSpPr>
            <p:cNvPr id="10" name="Group 9"/>
            <p:cNvGrpSpPr/>
            <p:nvPr/>
          </p:nvGrpSpPr>
          <p:grpSpPr>
            <a:xfrm>
              <a:off x="449263" y="887928"/>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1" name="Group 10"/>
            <p:cNvGrpSpPr/>
            <p:nvPr/>
          </p:nvGrpSpPr>
          <p:grpSpPr>
            <a:xfrm rot="5400000">
              <a:off x="-265976" y="1603167"/>
              <a:ext cx="1512887" cy="82410"/>
              <a:chOff x="449263" y="887928"/>
              <a:chExt cx="1512887" cy="82410"/>
            </a:xfrm>
            <a:grpFill/>
          </p:grpSpPr>
          <p:sp>
            <p:nvSpPr>
              <p:cNvPr id="12"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3" name="Rectangle 12"/>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
        <p:nvSpPr>
          <p:cNvPr id="16" name="Picture Placeholder 15"/>
          <p:cNvSpPr>
            <a:spLocks noGrp="1"/>
          </p:cNvSpPr>
          <p:nvPr>
            <p:ph type="pic" sz="quarter" idx="14"/>
          </p:nvPr>
        </p:nvSpPr>
        <p:spPr>
          <a:xfrm>
            <a:off x="4763" y="3397250"/>
            <a:ext cx="4197489" cy="7294563"/>
          </a:xfrm>
        </p:spPr>
        <p:txBody>
          <a:bodyPr/>
          <a:lstStyle/>
          <a:p>
            <a:endParaRPr lang="en-GB"/>
          </a:p>
        </p:txBody>
      </p:sp>
    </p:spTree>
    <p:extLst>
      <p:ext uri="{BB962C8B-B14F-4D97-AF65-F5344CB8AC3E}">
        <p14:creationId xmlns:p14="http://schemas.microsoft.com/office/powerpoint/2010/main" val="2861842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hasCustomPrompt="1"/>
          </p:nvPr>
        </p:nvSpPr>
        <p:spPr>
          <a:xfrm>
            <a:off x="428625" y="1420813"/>
            <a:ext cx="6699249" cy="1476375"/>
          </a:xfrm>
        </p:spPr>
        <p:txBody>
          <a:bodyPr/>
          <a:lstStyle>
            <a:lvl1pPr>
              <a:defRPr baseline="0"/>
            </a:lvl1pPr>
          </a:lstStyle>
          <a:p>
            <a:r>
              <a:rPr lang="en-GB" dirty="0"/>
              <a:t>Title goes here. Highlight in the document colour</a:t>
            </a:r>
          </a:p>
        </p:txBody>
      </p:sp>
      <p:sp>
        <p:nvSpPr>
          <p:cNvPr id="7" name="Text Placeholder 4"/>
          <p:cNvSpPr>
            <a:spLocks noGrp="1"/>
          </p:cNvSpPr>
          <p:nvPr>
            <p:ph type="body" sz="quarter" idx="13" hasCustomPrompt="1"/>
          </p:nvPr>
        </p:nvSpPr>
        <p:spPr>
          <a:xfrm>
            <a:off x="428625" y="3365500"/>
            <a:ext cx="2700336" cy="6892924"/>
          </a:xfrm>
        </p:spPr>
        <p:txBody>
          <a:bodyPr numCol="1"/>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p:cNvGrpSpPr/>
          <p:nvPr userDrawn="1"/>
        </p:nvGrpSpPr>
        <p:grpSpPr>
          <a:xfrm>
            <a:off x="3279776" y="3314700"/>
            <a:ext cx="1512887" cy="1512887"/>
            <a:chOff x="449263" y="887928"/>
            <a:chExt cx="1512887" cy="1512887"/>
          </a:xfrm>
          <a:solidFill>
            <a:schemeClr val="tx1"/>
          </a:solidFill>
        </p:grpSpPr>
        <p:grpSp>
          <p:nvGrpSpPr>
            <p:cNvPr id="10" name="Group 9"/>
            <p:cNvGrpSpPr/>
            <p:nvPr/>
          </p:nvGrpSpPr>
          <p:grpSpPr>
            <a:xfrm>
              <a:off x="449263" y="887928"/>
              <a:ext cx="1512887" cy="82410"/>
              <a:chOff x="449263" y="887928"/>
              <a:chExt cx="1512887" cy="82410"/>
            </a:xfrm>
            <a:grpFill/>
          </p:grpSpPr>
          <p:sp>
            <p:nvSpPr>
              <p:cNvPr id="14"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5" name="Rectangle 14"/>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nvGrpSpPr>
            <p:cNvPr id="11" name="Group 10"/>
            <p:cNvGrpSpPr/>
            <p:nvPr/>
          </p:nvGrpSpPr>
          <p:grpSpPr>
            <a:xfrm rot="5400000">
              <a:off x="-265976" y="1603167"/>
              <a:ext cx="1512887" cy="82410"/>
              <a:chOff x="449263" y="887928"/>
              <a:chExt cx="1512887" cy="82410"/>
            </a:xfrm>
            <a:grpFill/>
          </p:grpSpPr>
          <p:sp>
            <p:nvSpPr>
              <p:cNvPr id="12" name="Freeform 20"/>
              <p:cNvSpPr/>
              <p:nvPr/>
            </p:nvSpPr>
            <p:spPr>
              <a:xfrm>
                <a:off x="925513" y="887928"/>
                <a:ext cx="1036637" cy="82410"/>
              </a:xfrm>
              <a:custGeom>
                <a:avLst/>
                <a:gdLst>
                  <a:gd name="connsiteX0" fmla="*/ 0 w 2626659"/>
                  <a:gd name="connsiteY0" fmla="*/ 0 h 166117"/>
                  <a:gd name="connsiteX1" fmla="*/ 388022 w 2626659"/>
                  <a:gd name="connsiteY1" fmla="*/ 0 h 166117"/>
                  <a:gd name="connsiteX2" fmla="*/ 401499 w 2626659"/>
                  <a:gd name="connsiteY2" fmla="*/ 0 h 166117"/>
                  <a:gd name="connsiteX3" fmla="*/ 1799132 w 2626659"/>
                  <a:gd name="connsiteY3" fmla="*/ 0 h 166117"/>
                  <a:gd name="connsiteX4" fmla="*/ 1870563 w 2626659"/>
                  <a:gd name="connsiteY4" fmla="*/ 0 h 166117"/>
                  <a:gd name="connsiteX5" fmla="*/ 2460543 w 2626659"/>
                  <a:gd name="connsiteY5" fmla="*/ 0 h 166117"/>
                  <a:gd name="connsiteX6" fmla="*/ 2460543 w 2626659"/>
                  <a:gd name="connsiteY6" fmla="*/ 1 h 166117"/>
                  <a:gd name="connsiteX7" fmla="*/ 2626659 w 2626659"/>
                  <a:gd name="connsiteY7" fmla="*/ 166117 h 166117"/>
                  <a:gd name="connsiteX8" fmla="*/ 2460543 w 2626659"/>
                  <a:gd name="connsiteY8" fmla="*/ 166117 h 166117"/>
                  <a:gd name="connsiteX9" fmla="*/ 2460543 w 2626659"/>
                  <a:gd name="connsiteY9" fmla="*/ 166116 h 166117"/>
                  <a:gd name="connsiteX10" fmla="*/ 1870563 w 2626659"/>
                  <a:gd name="connsiteY10" fmla="*/ 166116 h 166117"/>
                  <a:gd name="connsiteX11" fmla="*/ 1870563 w 2626659"/>
                  <a:gd name="connsiteY11" fmla="*/ 166117 h 166117"/>
                  <a:gd name="connsiteX12" fmla="*/ 1799132 w 2626659"/>
                  <a:gd name="connsiteY12" fmla="*/ 166117 h 166117"/>
                  <a:gd name="connsiteX13" fmla="*/ 401499 w 2626659"/>
                  <a:gd name="connsiteY13" fmla="*/ 166117 h 166117"/>
                  <a:gd name="connsiteX14" fmla="*/ 388022 w 2626659"/>
                  <a:gd name="connsiteY14" fmla="*/ 166117 h 166117"/>
                  <a:gd name="connsiteX15" fmla="*/ 0 w 2626659"/>
                  <a:gd name="connsiteY15" fmla="*/ 166117 h 166117"/>
                  <a:gd name="connsiteX16" fmla="*/ 0 w 2626659"/>
                  <a:gd name="connsiteY16" fmla="*/ 0 h 1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659" h="166117">
                    <a:moveTo>
                      <a:pt x="0" y="0"/>
                    </a:moveTo>
                    <a:lnTo>
                      <a:pt x="388022" y="0"/>
                    </a:lnTo>
                    <a:lnTo>
                      <a:pt x="401499" y="0"/>
                    </a:lnTo>
                    <a:lnTo>
                      <a:pt x="1799132" y="0"/>
                    </a:lnTo>
                    <a:lnTo>
                      <a:pt x="1870563" y="0"/>
                    </a:lnTo>
                    <a:lnTo>
                      <a:pt x="2460543" y="0"/>
                    </a:lnTo>
                    <a:lnTo>
                      <a:pt x="2460543" y="1"/>
                    </a:lnTo>
                    <a:lnTo>
                      <a:pt x="2626659" y="166117"/>
                    </a:lnTo>
                    <a:lnTo>
                      <a:pt x="2460543" y="166117"/>
                    </a:lnTo>
                    <a:lnTo>
                      <a:pt x="2460543" y="166116"/>
                    </a:lnTo>
                    <a:lnTo>
                      <a:pt x="1870563" y="166116"/>
                    </a:lnTo>
                    <a:lnTo>
                      <a:pt x="1870563" y="166117"/>
                    </a:lnTo>
                    <a:lnTo>
                      <a:pt x="1799132" y="166117"/>
                    </a:lnTo>
                    <a:lnTo>
                      <a:pt x="401499" y="166117"/>
                    </a:lnTo>
                    <a:lnTo>
                      <a:pt x="388022" y="166117"/>
                    </a:lnTo>
                    <a:lnTo>
                      <a:pt x="0" y="1661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a:p>
            </p:txBody>
          </p:sp>
          <p:sp>
            <p:nvSpPr>
              <p:cNvPr id="13" name="Rectangle 12"/>
              <p:cNvSpPr/>
              <p:nvPr/>
            </p:nvSpPr>
            <p:spPr>
              <a:xfrm>
                <a:off x="449263" y="887928"/>
                <a:ext cx="517525" cy="82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32" dirty="0" err="1"/>
              </a:p>
            </p:txBody>
          </p:sp>
        </p:grpSp>
      </p:grpSp>
      <p:sp>
        <p:nvSpPr>
          <p:cNvPr id="16" name="Picture Placeholder 15"/>
          <p:cNvSpPr>
            <a:spLocks noGrp="1"/>
          </p:cNvSpPr>
          <p:nvPr>
            <p:ph type="pic" sz="quarter" idx="14"/>
          </p:nvPr>
        </p:nvSpPr>
        <p:spPr>
          <a:xfrm>
            <a:off x="3362186" y="3397250"/>
            <a:ext cx="4197489" cy="7294563"/>
          </a:xfrm>
        </p:spPr>
        <p:txBody>
          <a:bodyPr/>
          <a:lstStyle/>
          <a:p>
            <a:endParaRPr lang="en-GB"/>
          </a:p>
        </p:txBody>
      </p:sp>
    </p:spTree>
    <p:extLst>
      <p:ext uri="{BB962C8B-B14F-4D97-AF65-F5344CB8AC3E}">
        <p14:creationId xmlns:p14="http://schemas.microsoft.com/office/powerpoint/2010/main" val="3799620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431800" y="1420813"/>
            <a:ext cx="2124075" cy="8837611"/>
          </a:xfrm>
        </p:spPr>
        <p:txBody>
          <a:bodyPr numCol="1"/>
          <a:lstStyle>
            <a:lvl1pPr>
              <a:defRPr b="0"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7"/>
          <p:cNvSpPr>
            <a:spLocks noGrp="1"/>
          </p:cNvSpPr>
          <p:nvPr>
            <p:ph sz="quarter" idx="15" hasCustomPrompt="1"/>
          </p:nvPr>
        </p:nvSpPr>
        <p:spPr>
          <a:xfrm>
            <a:off x="2700338" y="1420814"/>
            <a:ext cx="4859337" cy="9271000"/>
          </a:xfrm>
          <a:solidFill>
            <a:schemeClr val="bg1">
              <a:lumMod val="95000"/>
            </a:schemeClr>
          </a:solidFill>
        </p:spPr>
        <p:txBody>
          <a:bodyPr lIns="432000" tIns="180000" numCol="1"/>
          <a:lstStyle>
            <a:lvl1pPr>
              <a:defRPr/>
            </a:lvl1pPr>
          </a:lstStyle>
          <a:p>
            <a:pPr lvl="0"/>
            <a:r>
              <a:rPr lang="en-US" dirty="0"/>
              <a:t>Chart or graphic element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Tree>
    <p:extLst>
      <p:ext uri="{BB962C8B-B14F-4D97-AF65-F5344CB8AC3E}">
        <p14:creationId xmlns:p14="http://schemas.microsoft.com/office/powerpoint/2010/main" val="149002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_left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28625" y="1436689"/>
            <a:ext cx="3856038" cy="8602661"/>
          </a:xfrm>
        </p:spPr>
        <p:txBody>
          <a:bodyPr numCol="1"/>
          <a:lstStyle>
            <a:lvl1pPr>
              <a:defRPr b="0" i="0">
                <a:latin typeface="+mj-lt"/>
              </a:defRPr>
            </a:lvl1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4427909" y="0"/>
            <a:ext cx="954180" cy="10691811"/>
            <a:chOff x="5024439" y="0"/>
            <a:chExt cx="954180" cy="10691811"/>
          </a:xfrm>
        </p:grpSpPr>
        <p:sp>
          <p:nvSpPr>
            <p:cNvPr id="10" name="Freeform 7"/>
            <p:cNvSpPr/>
            <p:nvPr userDrawn="1"/>
          </p:nvSpPr>
          <p:spPr>
            <a:xfrm flipV="1">
              <a:off x="5024439" y="5345936"/>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8"/>
            <p:cNvSpPr/>
            <p:nvPr userDrawn="1"/>
          </p:nvSpPr>
          <p:spPr>
            <a:xfrm rot="10800000" flipV="1">
              <a:off x="5501339" y="2938242"/>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501338" y="0"/>
              <a:ext cx="477281" cy="2938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16" name="Rectangle 15"/>
            <p:cNvSpPr/>
            <p:nvPr userDrawn="1"/>
          </p:nvSpPr>
          <p:spPr>
            <a:xfrm>
              <a:off x="5024439" y="7753569"/>
              <a:ext cx="477281" cy="2938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grpSp>
      <p:sp>
        <p:nvSpPr>
          <p:cNvPr id="17" name="Picture Placeholder 16"/>
          <p:cNvSpPr>
            <a:spLocks noGrp="1"/>
          </p:cNvSpPr>
          <p:nvPr>
            <p:ph type="pic" sz="quarter" idx="11"/>
          </p:nvPr>
        </p:nvSpPr>
        <p:spPr>
          <a:xfrm>
            <a:off x="4904808" y="0"/>
            <a:ext cx="2654867"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00" tIns="0" rIns="0" bIns="0" numCol="1" spcCol="216000" anchor="t" anchorCtr="0" compatLnSpc="1">
            <a:prstTxWarp prst="textNoShape">
              <a:avLst/>
            </a:prstTxWarp>
            <a:noAutofit/>
          </a:bodyPr>
          <a:lstStyle>
            <a:lvl1pPr>
              <a:defRPr lang="en-GB"/>
            </a:lvl1pPr>
          </a:lstStyle>
          <a:p>
            <a:pPr lvl="0"/>
            <a:r>
              <a:rPr lang="en-US"/>
              <a:t>Drag picture to placeholder or click icon to add</a:t>
            </a:r>
            <a:endParaRPr lang="en-GB"/>
          </a:p>
        </p:txBody>
      </p:sp>
      <p:sp>
        <p:nvSpPr>
          <p:cNvPr id="3" name="Footer Placeholder 2"/>
          <p:cNvSpPr>
            <a:spLocks noGrp="1"/>
          </p:cNvSpPr>
          <p:nvPr>
            <p:ph type="ftr" sz="quarter" idx="12"/>
          </p:nvPr>
        </p:nvSpPr>
        <p:spPr/>
        <p:txBody>
          <a:bodyPr/>
          <a:lstStyle/>
          <a:p>
            <a:r>
              <a:rPr lang="en-US"/>
              <a:t>The 2018 Two Sessions in Review</a:t>
            </a:r>
            <a:endParaRPr lang="en-GB" dirty="0"/>
          </a:p>
        </p:txBody>
      </p:sp>
      <p:sp>
        <p:nvSpPr>
          <p:cNvPr id="4" name="Slide Number Placeholder 3"/>
          <p:cNvSpPr>
            <a:spLocks noGrp="1"/>
          </p:cNvSpPr>
          <p:nvPr>
            <p:ph type="sldNum" sz="quarter" idx="13"/>
          </p:nvPr>
        </p:nvSpPr>
        <p:spPr/>
        <p:txBody>
          <a:bodyPr/>
          <a:lstStyle/>
          <a:p>
            <a:fld id="{977771DA-1616-41B9-BBCE-44F5293CC0C1}" type="slidenum">
              <a:rPr lang="en-GB" smtClean="0"/>
              <a:pPr/>
              <a:t>‹#›</a:t>
            </a:fld>
            <a:endParaRPr lang="en-GB" dirty="0"/>
          </a:p>
        </p:txBody>
      </p:sp>
      <p:sp>
        <p:nvSpPr>
          <p:cNvPr id="11" name="Rectangle 10"/>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1526231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_left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28625" y="1436689"/>
            <a:ext cx="3856038" cy="8602661"/>
          </a:xfrm>
        </p:spPr>
        <p:txBody>
          <a:bodyPr numCol="1"/>
          <a:lstStyle>
            <a:lvl1pPr>
              <a:defRPr b="0" i="0">
                <a:latin typeface="+mj-lt"/>
              </a:defRPr>
            </a:lvl1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4427718" y="0"/>
            <a:ext cx="954180" cy="10691811"/>
            <a:chOff x="5024439" y="0"/>
            <a:chExt cx="954180" cy="10691811"/>
          </a:xfrm>
        </p:grpSpPr>
        <p:sp>
          <p:nvSpPr>
            <p:cNvPr id="10" name="Freeform 7"/>
            <p:cNvSpPr/>
            <p:nvPr userDrawn="1"/>
          </p:nvSpPr>
          <p:spPr>
            <a:xfrm flipV="1">
              <a:off x="5024439" y="5345936"/>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8"/>
            <p:cNvSpPr/>
            <p:nvPr userDrawn="1"/>
          </p:nvSpPr>
          <p:spPr>
            <a:xfrm rot="10800000" flipV="1">
              <a:off x="5501339" y="2938242"/>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501338" y="0"/>
              <a:ext cx="477281" cy="29382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16" name="Rectangle 15"/>
            <p:cNvSpPr/>
            <p:nvPr userDrawn="1"/>
          </p:nvSpPr>
          <p:spPr>
            <a:xfrm>
              <a:off x="5024439" y="7753569"/>
              <a:ext cx="477281" cy="2938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grpSp>
      <p:sp>
        <p:nvSpPr>
          <p:cNvPr id="17" name="Picture Placeholder 16"/>
          <p:cNvSpPr>
            <a:spLocks noGrp="1"/>
          </p:cNvSpPr>
          <p:nvPr>
            <p:ph type="pic" sz="quarter" idx="11"/>
          </p:nvPr>
        </p:nvSpPr>
        <p:spPr>
          <a:xfrm>
            <a:off x="4904808" y="0"/>
            <a:ext cx="2654867"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00" tIns="0" rIns="0" bIns="0" numCol="1" spcCol="216000" anchor="t" anchorCtr="0" compatLnSpc="1">
            <a:prstTxWarp prst="textNoShape">
              <a:avLst/>
            </a:prstTxWarp>
            <a:noAutofit/>
          </a:bodyPr>
          <a:lstStyle>
            <a:lvl1pPr>
              <a:defRPr lang="en-GB"/>
            </a:lvl1pPr>
          </a:lstStyle>
          <a:p>
            <a:pPr lvl="0"/>
            <a:r>
              <a:rPr lang="en-US"/>
              <a:t>Drag picture to placeholder or click icon to add</a:t>
            </a:r>
            <a:endParaRPr lang="en-GB"/>
          </a:p>
        </p:txBody>
      </p:sp>
      <p:sp>
        <p:nvSpPr>
          <p:cNvPr id="3" name="Footer Placeholder 2"/>
          <p:cNvSpPr>
            <a:spLocks noGrp="1"/>
          </p:cNvSpPr>
          <p:nvPr>
            <p:ph type="ftr" sz="quarter" idx="12"/>
          </p:nvPr>
        </p:nvSpPr>
        <p:spPr/>
        <p:txBody>
          <a:bodyPr/>
          <a:lstStyle/>
          <a:p>
            <a:r>
              <a:rPr lang="en-US"/>
              <a:t>The 2018 Two Sessions in Review</a:t>
            </a:r>
            <a:endParaRPr lang="en-GB" dirty="0"/>
          </a:p>
        </p:txBody>
      </p:sp>
      <p:sp>
        <p:nvSpPr>
          <p:cNvPr id="4" name="Slide Number Placeholder 3"/>
          <p:cNvSpPr>
            <a:spLocks noGrp="1"/>
          </p:cNvSpPr>
          <p:nvPr>
            <p:ph type="sldNum" sz="quarter" idx="13"/>
          </p:nvPr>
        </p:nvSpPr>
        <p:spPr/>
        <p:txBody>
          <a:bodyPr/>
          <a:lstStyle/>
          <a:p>
            <a:fld id="{977771DA-1616-41B9-BBCE-44F5293CC0C1}" type="slidenum">
              <a:rPr lang="en-GB" smtClean="0"/>
              <a:pPr/>
              <a:t>‹#›</a:t>
            </a:fld>
            <a:endParaRPr lang="en-GB" dirty="0"/>
          </a:p>
        </p:txBody>
      </p:sp>
      <p:sp>
        <p:nvSpPr>
          <p:cNvPr id="11" name="Rectangle 10"/>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107482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905375" y="0"/>
            <a:ext cx="2654300"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p:spPr>
        <p:txBody>
          <a:bodyPr wrap="square" lIns="540000" numCol="1">
            <a:noAutofit/>
          </a:bodyPr>
          <a:lstStyle/>
          <a:p>
            <a:r>
              <a:rPr lang="en-US"/>
              <a:t>Drag picture to placeholder or click icon to add</a:t>
            </a:r>
            <a:endParaRPr lang="en-GB"/>
          </a:p>
        </p:txBody>
      </p:sp>
      <p:sp>
        <p:nvSpPr>
          <p:cNvPr id="3" name="Subtitle 2"/>
          <p:cNvSpPr>
            <a:spLocks noGrp="1"/>
          </p:cNvSpPr>
          <p:nvPr>
            <p:ph type="subTitle" idx="1" hasCustomPrompt="1"/>
          </p:nvPr>
        </p:nvSpPr>
        <p:spPr>
          <a:xfrm>
            <a:off x="428625" y="7257512"/>
            <a:ext cx="3855267"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3"/>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428625" y="4124522"/>
            <a:ext cx="3855267"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3" name="Freeform: Shape 12"/>
          <p:cNvSpPr/>
          <p:nvPr userDrawn="1"/>
        </p:nvSpPr>
        <p:spPr>
          <a:xfrm flipV="1">
            <a:off x="442790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rot="10800000" flipV="1">
            <a:off x="4904809" y="0"/>
            <a:ext cx="477281" cy="5345875"/>
          </a:xfrm>
          <a:custGeom>
            <a:avLst/>
            <a:gdLst>
              <a:gd name="connsiteX0" fmla="*/ 477280 w 477281"/>
              <a:gd name="connsiteY0" fmla="*/ 4868597 h 5345875"/>
              <a:gd name="connsiteX1" fmla="*/ 2 w 477281"/>
              <a:gd name="connsiteY1" fmla="*/ 4868597 h 5345875"/>
              <a:gd name="connsiteX2" fmla="*/ 477280 w 477281"/>
              <a:gd name="connsiteY2" fmla="*/ 5345875 h 5345875"/>
              <a:gd name="connsiteX3" fmla="*/ 477281 w 477281"/>
              <a:gd name="connsiteY3" fmla="*/ 0 h 5345875"/>
              <a:gd name="connsiteX4" fmla="*/ 0 w 477281"/>
              <a:gd name="connsiteY4" fmla="*/ 0 h 5345875"/>
              <a:gd name="connsiteX5" fmla="*/ 0 w 477281"/>
              <a:gd name="connsiteY5" fmla="*/ 2938242 h 5345875"/>
              <a:gd name="connsiteX6" fmla="*/ 0 w 477281"/>
              <a:gd name="connsiteY6" fmla="*/ 4868596 h 5345875"/>
              <a:gd name="connsiteX7" fmla="*/ 477278 w 477281"/>
              <a:gd name="connsiteY7" fmla="*/ 4868596 h 5345875"/>
              <a:gd name="connsiteX8" fmla="*/ 477278 w 477281"/>
              <a:gd name="connsiteY8" fmla="*/ 2938242 h 5345875"/>
              <a:gd name="connsiteX9" fmla="*/ 477281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477280" y="4868597"/>
                </a:moveTo>
                <a:lnTo>
                  <a:pt x="2" y="4868597"/>
                </a:lnTo>
                <a:lnTo>
                  <a:pt x="477280" y="5345875"/>
                </a:lnTo>
                <a:close/>
                <a:moveTo>
                  <a:pt x="477281" y="0"/>
                </a:moveTo>
                <a:lnTo>
                  <a:pt x="0" y="0"/>
                </a:lnTo>
                <a:lnTo>
                  <a:pt x="0" y="2938242"/>
                </a:lnTo>
                <a:lnTo>
                  <a:pt x="0" y="4868596"/>
                </a:lnTo>
                <a:lnTo>
                  <a:pt x="477278" y="4868596"/>
                </a:lnTo>
                <a:lnTo>
                  <a:pt x="477278" y="2938242"/>
                </a:lnTo>
                <a:lnTo>
                  <a:pt x="477281" y="29382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625" y="9810402"/>
            <a:ext cx="2120772" cy="228948"/>
          </a:xfrm>
          <a:prstGeom prst="rect">
            <a:avLst/>
          </a:prstGeom>
        </p:spPr>
      </p:pic>
    </p:spTree>
    <p:extLst>
      <p:ext uri="{BB962C8B-B14F-4D97-AF65-F5344CB8AC3E}">
        <p14:creationId xmlns:p14="http://schemas.microsoft.com/office/powerpoint/2010/main" val="1182848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_left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28625" y="1436689"/>
            <a:ext cx="3856038" cy="8602661"/>
          </a:xfrm>
        </p:spPr>
        <p:txBody>
          <a:bodyPr numCol="1"/>
          <a:lstStyle>
            <a:lvl1pPr>
              <a:defRPr b="0" i="0">
                <a:latin typeface="+mj-lt"/>
              </a:defRPr>
            </a:lvl1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4427909" y="0"/>
            <a:ext cx="954180" cy="10691811"/>
            <a:chOff x="5024439" y="0"/>
            <a:chExt cx="954180" cy="10691811"/>
          </a:xfrm>
        </p:grpSpPr>
        <p:sp>
          <p:nvSpPr>
            <p:cNvPr id="10" name="Freeform 7"/>
            <p:cNvSpPr/>
            <p:nvPr userDrawn="1"/>
          </p:nvSpPr>
          <p:spPr>
            <a:xfrm flipV="1">
              <a:off x="5024439" y="5345936"/>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8"/>
            <p:cNvSpPr/>
            <p:nvPr userDrawn="1"/>
          </p:nvSpPr>
          <p:spPr>
            <a:xfrm rot="10800000" flipV="1">
              <a:off x="5501339" y="2938242"/>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501338" y="0"/>
              <a:ext cx="477281" cy="2938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16" name="Rectangle 15"/>
            <p:cNvSpPr/>
            <p:nvPr userDrawn="1"/>
          </p:nvSpPr>
          <p:spPr>
            <a:xfrm>
              <a:off x="5024439" y="7753569"/>
              <a:ext cx="477281" cy="2938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grpSp>
      <p:sp>
        <p:nvSpPr>
          <p:cNvPr id="17" name="Picture Placeholder 16"/>
          <p:cNvSpPr>
            <a:spLocks noGrp="1"/>
          </p:cNvSpPr>
          <p:nvPr>
            <p:ph type="pic" sz="quarter" idx="11"/>
          </p:nvPr>
        </p:nvSpPr>
        <p:spPr>
          <a:xfrm>
            <a:off x="4904808" y="0"/>
            <a:ext cx="2654867"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p:spPr>
        <p:txBody>
          <a:bodyPr wrap="square" lIns="576000" numCol="1">
            <a:noAutofit/>
          </a:bodyPr>
          <a:lstStyle/>
          <a:p>
            <a:r>
              <a:rPr lang="en-US"/>
              <a:t>Drag picture to placeholder or click icon to add</a:t>
            </a:r>
            <a:endParaRPr lang="en-GB"/>
          </a:p>
        </p:txBody>
      </p:sp>
      <p:sp>
        <p:nvSpPr>
          <p:cNvPr id="3" name="Footer Placeholder 2"/>
          <p:cNvSpPr>
            <a:spLocks noGrp="1"/>
          </p:cNvSpPr>
          <p:nvPr>
            <p:ph type="ftr" sz="quarter" idx="12"/>
          </p:nvPr>
        </p:nvSpPr>
        <p:spPr/>
        <p:txBody>
          <a:bodyPr/>
          <a:lstStyle/>
          <a:p>
            <a:r>
              <a:rPr lang="en-US"/>
              <a:t>The 2018 Two Sessions in Review</a:t>
            </a:r>
            <a:endParaRPr lang="en-GB" dirty="0"/>
          </a:p>
        </p:txBody>
      </p:sp>
      <p:sp>
        <p:nvSpPr>
          <p:cNvPr id="4" name="Slide Number Placeholder 3"/>
          <p:cNvSpPr>
            <a:spLocks noGrp="1"/>
          </p:cNvSpPr>
          <p:nvPr>
            <p:ph type="sldNum" sz="quarter" idx="13"/>
          </p:nvPr>
        </p:nvSpPr>
        <p:spPr/>
        <p:txBody>
          <a:bodyPr/>
          <a:lstStyle/>
          <a:p>
            <a:fld id="{977771DA-1616-41B9-BBCE-44F5293CC0C1}" type="slidenum">
              <a:rPr lang="en-GB" smtClean="0"/>
              <a:pPr/>
              <a:t>‹#›</a:t>
            </a:fld>
            <a:endParaRPr lang="en-GB" dirty="0"/>
          </a:p>
        </p:txBody>
      </p:sp>
      <p:sp>
        <p:nvSpPr>
          <p:cNvPr id="11" name="Rectangle 10"/>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376015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_left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28625" y="1436689"/>
            <a:ext cx="3856038" cy="8602661"/>
          </a:xfrm>
        </p:spPr>
        <p:txBody>
          <a:bodyPr numCol="1"/>
          <a:lstStyle>
            <a:lvl1pPr>
              <a:defRPr b="0" i="0">
                <a:latin typeface="+mj-lt"/>
              </a:defRPr>
            </a:lvl1pPr>
          </a:lstStyle>
          <a:p>
            <a:pPr lvl="0"/>
            <a:r>
              <a:rPr lang="en-US" dirty="0"/>
              <a:t>One column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4427909" y="0"/>
            <a:ext cx="954180" cy="10691811"/>
            <a:chOff x="5024439" y="0"/>
            <a:chExt cx="954180" cy="10691811"/>
          </a:xfrm>
        </p:grpSpPr>
        <p:sp>
          <p:nvSpPr>
            <p:cNvPr id="10" name="Freeform 7"/>
            <p:cNvSpPr/>
            <p:nvPr userDrawn="1"/>
          </p:nvSpPr>
          <p:spPr>
            <a:xfrm flipV="1">
              <a:off x="5024439" y="5345936"/>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8"/>
            <p:cNvSpPr/>
            <p:nvPr userDrawn="1"/>
          </p:nvSpPr>
          <p:spPr>
            <a:xfrm rot="10800000" flipV="1">
              <a:off x="5501339" y="2938242"/>
              <a:ext cx="477280" cy="2407633"/>
            </a:xfrm>
            <a:custGeom>
              <a:avLst/>
              <a:gdLst>
                <a:gd name="connsiteX0" fmla="*/ 0 w 749301"/>
                <a:gd name="connsiteY0" fmla="*/ 3030537 h 3779837"/>
                <a:gd name="connsiteX1" fmla="*/ 749298 w 749301"/>
                <a:gd name="connsiteY1" fmla="*/ 3030537 h 3779837"/>
                <a:gd name="connsiteX2" fmla="*/ 749298 w 749301"/>
                <a:gd name="connsiteY2" fmla="*/ 0 h 3779837"/>
                <a:gd name="connsiteX3" fmla="*/ 0 w 749301"/>
                <a:gd name="connsiteY3" fmla="*/ 0 h 3779837"/>
                <a:gd name="connsiteX4" fmla="*/ 749301 w 749301"/>
                <a:gd name="connsiteY4" fmla="*/ 3779837 h 3779837"/>
                <a:gd name="connsiteX5" fmla="*/ 749301 w 749301"/>
                <a:gd name="connsiteY5" fmla="*/ 3030539 h 3779837"/>
                <a:gd name="connsiteX6" fmla="*/ 2 w 749301"/>
                <a:gd name="connsiteY6" fmla="*/ 3030539 h 37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1" h="3779837">
                  <a:moveTo>
                    <a:pt x="0" y="3030537"/>
                  </a:moveTo>
                  <a:lnTo>
                    <a:pt x="749298" y="3030537"/>
                  </a:lnTo>
                  <a:lnTo>
                    <a:pt x="749298" y="0"/>
                  </a:lnTo>
                  <a:lnTo>
                    <a:pt x="0" y="0"/>
                  </a:lnTo>
                  <a:close/>
                  <a:moveTo>
                    <a:pt x="749301" y="3779837"/>
                  </a:moveTo>
                  <a:lnTo>
                    <a:pt x="749301" y="3030539"/>
                  </a:lnTo>
                  <a:lnTo>
                    <a:pt x="2" y="303053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501338" y="0"/>
              <a:ext cx="477281" cy="2938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sp>
          <p:nvSpPr>
            <p:cNvPr id="16" name="Rectangle 15"/>
            <p:cNvSpPr/>
            <p:nvPr userDrawn="1"/>
          </p:nvSpPr>
          <p:spPr>
            <a:xfrm>
              <a:off x="5024439" y="7753569"/>
              <a:ext cx="477281" cy="2938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spc="-30" baseline="0" dirty="0"/>
            </a:p>
          </p:txBody>
        </p:sp>
      </p:grpSp>
      <p:sp>
        <p:nvSpPr>
          <p:cNvPr id="17" name="Picture Placeholder 16"/>
          <p:cNvSpPr>
            <a:spLocks noGrp="1"/>
          </p:cNvSpPr>
          <p:nvPr>
            <p:ph type="pic" sz="quarter" idx="11"/>
          </p:nvPr>
        </p:nvSpPr>
        <p:spPr>
          <a:xfrm>
            <a:off x="4904808" y="0"/>
            <a:ext cx="2654867"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00" tIns="0" rIns="0" bIns="0" numCol="1" spcCol="216000" anchor="t" anchorCtr="0" compatLnSpc="1">
            <a:prstTxWarp prst="textNoShape">
              <a:avLst/>
            </a:prstTxWarp>
            <a:noAutofit/>
          </a:bodyPr>
          <a:lstStyle>
            <a:lvl1pPr>
              <a:defRPr lang="en-GB"/>
            </a:lvl1pPr>
          </a:lstStyle>
          <a:p>
            <a:pPr lvl="0"/>
            <a:r>
              <a:rPr lang="en-US"/>
              <a:t>Drag picture to placeholder or click icon to add</a:t>
            </a:r>
            <a:endParaRPr lang="en-GB"/>
          </a:p>
        </p:txBody>
      </p:sp>
      <p:sp>
        <p:nvSpPr>
          <p:cNvPr id="3" name="Footer Placeholder 2"/>
          <p:cNvSpPr>
            <a:spLocks noGrp="1"/>
          </p:cNvSpPr>
          <p:nvPr>
            <p:ph type="ftr" sz="quarter" idx="12"/>
          </p:nvPr>
        </p:nvSpPr>
        <p:spPr/>
        <p:txBody>
          <a:bodyPr/>
          <a:lstStyle/>
          <a:p>
            <a:r>
              <a:rPr lang="en-US"/>
              <a:t>The 2018 Two Sessions in Review</a:t>
            </a:r>
            <a:endParaRPr lang="en-GB" dirty="0"/>
          </a:p>
        </p:txBody>
      </p:sp>
      <p:sp>
        <p:nvSpPr>
          <p:cNvPr id="4" name="Slide Number Placeholder 3"/>
          <p:cNvSpPr>
            <a:spLocks noGrp="1"/>
          </p:cNvSpPr>
          <p:nvPr>
            <p:ph type="sldNum" sz="quarter" idx="13"/>
          </p:nvPr>
        </p:nvSpPr>
        <p:spPr/>
        <p:txBody>
          <a:bodyPr/>
          <a:lstStyle/>
          <a:p>
            <a:fld id="{977771DA-1616-41B9-BBCE-44F5293CC0C1}" type="slidenum">
              <a:rPr lang="en-GB" smtClean="0"/>
              <a:pPr/>
              <a:t>‹#›</a:t>
            </a:fld>
            <a:endParaRPr lang="en-GB" dirty="0"/>
          </a:p>
        </p:txBody>
      </p:sp>
      <p:sp>
        <p:nvSpPr>
          <p:cNvPr id="11" name="Rectangle 10"/>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539545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p:nvPr>
        </p:nvSpPr>
        <p:spPr>
          <a:xfrm>
            <a:off x="428625" y="1420813"/>
            <a:ext cx="6699250" cy="1074538"/>
          </a:xfrm>
        </p:spPr>
        <p:txBody>
          <a:bodyPr/>
          <a:lstStyle/>
          <a:p>
            <a:r>
              <a:rPr lang="en-US"/>
              <a:t>Click to edit Master title style</a:t>
            </a:r>
            <a:endParaRPr lang="en-GB" dirty="0"/>
          </a:p>
        </p:txBody>
      </p:sp>
      <p:sp>
        <p:nvSpPr>
          <p:cNvPr id="7" name="Text Placeholder 4"/>
          <p:cNvSpPr>
            <a:spLocks noGrp="1"/>
          </p:cNvSpPr>
          <p:nvPr>
            <p:ph type="body" sz="quarter" idx="13"/>
          </p:nvPr>
        </p:nvSpPr>
        <p:spPr>
          <a:xfrm>
            <a:off x="428625" y="2749550"/>
            <a:ext cx="2103438" cy="7289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4"/>
          <p:cNvSpPr>
            <a:spLocks noGrp="1"/>
          </p:cNvSpPr>
          <p:nvPr>
            <p:ph type="body" sz="quarter" idx="14"/>
          </p:nvPr>
        </p:nvSpPr>
        <p:spPr>
          <a:xfrm>
            <a:off x="2727325" y="2749550"/>
            <a:ext cx="4400550" cy="7289800"/>
          </a:xfrm>
          <a:solidFill>
            <a:srgbClr val="ECECEC"/>
          </a:solidFill>
        </p:spPr>
        <p:txBody>
          <a:bodyPr lIns="108000" tIns="108000" rIns="108000" bIns="108000" numCol="1"/>
          <a:lstStyle>
            <a:lvl1pPr>
              <a:defRPr>
                <a:solidFill>
                  <a:schemeClr val="tx1"/>
                </a:solidFill>
              </a:defRPr>
            </a:lvl1pPr>
            <a:lvl2pPr>
              <a:defRPr>
                <a:solidFill>
                  <a:schemeClr val="bg2"/>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a:t>Click to edit Master text styles</a:t>
            </a:r>
          </a:p>
        </p:txBody>
      </p:sp>
      <p:sp>
        <p:nvSpPr>
          <p:cNvPr id="9" name="Text Placeholder 10"/>
          <p:cNvSpPr>
            <a:spLocks noGrp="1"/>
          </p:cNvSpPr>
          <p:nvPr>
            <p:ph type="body" sz="quarter" idx="15"/>
          </p:nvPr>
        </p:nvSpPr>
        <p:spPr>
          <a:xfrm>
            <a:off x="4427538" y="3386771"/>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p:cNvSpPr>
            <a:spLocks noGrp="1"/>
          </p:cNvSpPr>
          <p:nvPr>
            <p:ph type="body" sz="quarter" idx="16"/>
          </p:nvPr>
        </p:nvSpPr>
        <p:spPr>
          <a:xfrm>
            <a:off x="4427538" y="4677773"/>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9"/>
          </p:nvPr>
        </p:nvSpPr>
        <p:spPr>
          <a:xfrm>
            <a:off x="5024437" y="7303635"/>
            <a:ext cx="2103437" cy="898948"/>
          </a:xfrm>
        </p:spPr>
        <p:txBody>
          <a:bodyPr rIns="72000"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2727325" y="2749550"/>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727325" y="6542332"/>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20"/>
          </p:nvPr>
        </p:nvSpPr>
        <p:spPr>
          <a:xfrm>
            <a:off x="5024437" y="6542332"/>
            <a:ext cx="2103437" cy="459758"/>
          </a:xfrm>
          <a:noFill/>
        </p:spPr>
        <p:txBody>
          <a:bodyPr lIns="0" tIns="108000" rIns="108000" bIns="108000" numCol="1"/>
          <a:lstStyle>
            <a:lvl1pPr>
              <a:defRPr>
                <a:solidFill>
                  <a:schemeClr val="tx1"/>
                </a:solidFill>
              </a:defRPr>
            </a:lvl1pPr>
            <a:lvl2pPr>
              <a:defRPr>
                <a:solidFill>
                  <a:schemeClr val="bg2"/>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a:t>Click to edit Master text styles</a:t>
            </a:r>
          </a:p>
        </p:txBody>
      </p:sp>
      <p:sp>
        <p:nvSpPr>
          <p:cNvPr id="15" name="Picture Placeholder 7"/>
          <p:cNvSpPr>
            <a:spLocks noGrp="1"/>
          </p:cNvSpPr>
          <p:nvPr>
            <p:ph type="pic" sz="quarter" idx="21"/>
          </p:nvPr>
        </p:nvSpPr>
        <p:spPr>
          <a:xfrm>
            <a:off x="2727325" y="6558755"/>
            <a:ext cx="2101850" cy="3480595"/>
          </a:xfrm>
          <a:solidFill>
            <a:schemeClr val="bg1"/>
          </a:solidFill>
        </p:spPr>
        <p:txBody>
          <a:bodyPr numCol="1" anchor="ctr"/>
          <a:lstStyle>
            <a:lvl1pPr algn="ctr">
              <a:defRPr b="0" i="1"/>
            </a:lvl1pPr>
          </a:lstStyle>
          <a:p>
            <a:r>
              <a:rPr lang="en-US"/>
              <a:t>Drag picture to placeholder or click icon to add</a:t>
            </a:r>
            <a:endParaRPr lang="en-GB"/>
          </a:p>
        </p:txBody>
      </p:sp>
      <p:sp>
        <p:nvSpPr>
          <p:cNvPr id="16" name="Picture Placeholder 13"/>
          <p:cNvSpPr>
            <a:spLocks noGrp="1"/>
          </p:cNvSpPr>
          <p:nvPr>
            <p:ph type="pic" sz="quarter" idx="24"/>
          </p:nvPr>
        </p:nvSpPr>
        <p:spPr>
          <a:xfrm>
            <a:off x="2727325" y="3386138"/>
            <a:ext cx="1557338" cy="1023937"/>
          </a:xfrm>
          <a:solidFill>
            <a:schemeClr val="bg1"/>
          </a:solidFill>
        </p:spPr>
        <p:txBody>
          <a:bodyPr numCol="1"/>
          <a:lstStyle/>
          <a:p>
            <a:r>
              <a:rPr lang="en-US"/>
              <a:t>Drag picture to placeholder or click icon to add</a:t>
            </a:r>
            <a:endParaRPr lang="en-GB"/>
          </a:p>
        </p:txBody>
      </p:sp>
      <p:sp>
        <p:nvSpPr>
          <p:cNvPr id="17" name="Picture Placeholder 13"/>
          <p:cNvSpPr>
            <a:spLocks noGrp="1"/>
          </p:cNvSpPr>
          <p:nvPr>
            <p:ph type="pic" sz="quarter" idx="25"/>
          </p:nvPr>
        </p:nvSpPr>
        <p:spPr>
          <a:xfrm>
            <a:off x="2727325" y="4676867"/>
            <a:ext cx="1557338" cy="1023937"/>
          </a:xfrm>
          <a:solidFill>
            <a:schemeClr val="bg1"/>
          </a:solidFill>
        </p:spPr>
        <p:txBody>
          <a:bodyPr numCol="1"/>
          <a:lstStyle/>
          <a:p>
            <a:r>
              <a:rPr lang="en-US"/>
              <a:t>Drag picture to placeholder or click icon to add</a:t>
            </a:r>
            <a:endParaRPr lang="en-GB"/>
          </a:p>
        </p:txBody>
      </p:sp>
    </p:spTree>
    <p:extLst>
      <p:ext uri="{BB962C8B-B14F-4D97-AF65-F5344CB8AC3E}">
        <p14:creationId xmlns:p14="http://schemas.microsoft.com/office/powerpoint/2010/main" val="3653553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p:nvPr>
        </p:nvSpPr>
        <p:spPr>
          <a:xfrm>
            <a:off x="428625" y="1420813"/>
            <a:ext cx="6699250" cy="1074538"/>
          </a:xfrm>
        </p:spPr>
        <p:txBody>
          <a:bodyPr/>
          <a:lstStyle/>
          <a:p>
            <a:r>
              <a:rPr lang="en-US"/>
              <a:t>Click to edit Master title style</a:t>
            </a:r>
            <a:endParaRPr lang="en-GB" dirty="0"/>
          </a:p>
        </p:txBody>
      </p:sp>
      <p:sp>
        <p:nvSpPr>
          <p:cNvPr id="7" name="Text Placeholder 4"/>
          <p:cNvSpPr>
            <a:spLocks noGrp="1"/>
          </p:cNvSpPr>
          <p:nvPr>
            <p:ph type="body" sz="quarter" idx="13"/>
          </p:nvPr>
        </p:nvSpPr>
        <p:spPr>
          <a:xfrm>
            <a:off x="428625" y="2749550"/>
            <a:ext cx="2103438" cy="7289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4"/>
          <p:cNvSpPr>
            <a:spLocks noGrp="1"/>
          </p:cNvSpPr>
          <p:nvPr>
            <p:ph type="body" sz="quarter" idx="14"/>
          </p:nvPr>
        </p:nvSpPr>
        <p:spPr>
          <a:xfrm>
            <a:off x="2727325" y="2749550"/>
            <a:ext cx="4400550" cy="7289800"/>
          </a:xfrm>
          <a:solidFill>
            <a:srgbClr val="ECECEC"/>
          </a:solidFill>
        </p:spPr>
        <p:txBody>
          <a:bodyPr lIns="108000" tIns="108000" rIns="108000" bIns="108000" numCol="1"/>
          <a:lstStyle>
            <a:lvl1pPr>
              <a:defRPr>
                <a:solidFill>
                  <a:schemeClr val="tx1"/>
                </a:solidFill>
              </a:defRPr>
            </a:lvl1pPr>
            <a:lvl2pPr>
              <a:defRPr>
                <a:solidFill>
                  <a:schemeClr val="bg2"/>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a:t>Click to edit Master text styles</a:t>
            </a:r>
          </a:p>
        </p:txBody>
      </p:sp>
      <p:sp>
        <p:nvSpPr>
          <p:cNvPr id="9" name="Text Placeholder 10"/>
          <p:cNvSpPr>
            <a:spLocks noGrp="1"/>
          </p:cNvSpPr>
          <p:nvPr>
            <p:ph type="body" sz="quarter" idx="15"/>
          </p:nvPr>
        </p:nvSpPr>
        <p:spPr>
          <a:xfrm>
            <a:off x="4427538" y="3386771"/>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p:cNvSpPr>
            <a:spLocks noGrp="1"/>
          </p:cNvSpPr>
          <p:nvPr>
            <p:ph type="body" sz="quarter" idx="16"/>
          </p:nvPr>
        </p:nvSpPr>
        <p:spPr>
          <a:xfrm>
            <a:off x="4427538" y="4677773"/>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userDrawn="1"/>
        </p:nvCxnSpPr>
        <p:spPr>
          <a:xfrm>
            <a:off x="2727325" y="2749550"/>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3"/>
          <p:cNvSpPr>
            <a:spLocks noGrp="1"/>
          </p:cNvSpPr>
          <p:nvPr>
            <p:ph type="pic" sz="quarter" idx="24"/>
          </p:nvPr>
        </p:nvSpPr>
        <p:spPr>
          <a:xfrm>
            <a:off x="2727325" y="3386138"/>
            <a:ext cx="1557338" cy="1023937"/>
          </a:xfrm>
          <a:solidFill>
            <a:schemeClr val="bg1"/>
          </a:solidFill>
        </p:spPr>
        <p:txBody>
          <a:bodyPr numCol="1"/>
          <a:lstStyle/>
          <a:p>
            <a:r>
              <a:rPr lang="en-US"/>
              <a:t>Drag picture to placeholder or click icon to add</a:t>
            </a:r>
            <a:endParaRPr lang="en-GB"/>
          </a:p>
        </p:txBody>
      </p:sp>
      <p:sp>
        <p:nvSpPr>
          <p:cNvPr id="13" name="Picture Placeholder 13"/>
          <p:cNvSpPr>
            <a:spLocks noGrp="1"/>
          </p:cNvSpPr>
          <p:nvPr>
            <p:ph type="pic" sz="quarter" idx="25"/>
          </p:nvPr>
        </p:nvSpPr>
        <p:spPr>
          <a:xfrm>
            <a:off x="2727325" y="4676867"/>
            <a:ext cx="1557338" cy="1023937"/>
          </a:xfrm>
          <a:solidFill>
            <a:schemeClr val="bg1"/>
          </a:solidFill>
        </p:spPr>
        <p:txBody>
          <a:bodyPr numCol="1"/>
          <a:lstStyle/>
          <a:p>
            <a:r>
              <a:rPr lang="en-US"/>
              <a:t>Drag picture to placeholder or click icon to add</a:t>
            </a:r>
            <a:endParaRPr lang="en-GB"/>
          </a:p>
        </p:txBody>
      </p:sp>
      <p:sp>
        <p:nvSpPr>
          <p:cNvPr id="14" name="Text Placeholder 10"/>
          <p:cNvSpPr>
            <a:spLocks noGrp="1"/>
          </p:cNvSpPr>
          <p:nvPr>
            <p:ph type="body" sz="quarter" idx="26"/>
          </p:nvPr>
        </p:nvSpPr>
        <p:spPr>
          <a:xfrm>
            <a:off x="4427538" y="5968229"/>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p:cNvSpPr>
            <a:spLocks noGrp="1"/>
          </p:cNvSpPr>
          <p:nvPr>
            <p:ph type="body" sz="quarter" idx="27"/>
          </p:nvPr>
        </p:nvSpPr>
        <p:spPr>
          <a:xfrm>
            <a:off x="4427538" y="7259231"/>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p:cNvSpPr>
            <a:spLocks noGrp="1"/>
          </p:cNvSpPr>
          <p:nvPr>
            <p:ph type="pic" sz="quarter" idx="28"/>
          </p:nvPr>
        </p:nvSpPr>
        <p:spPr>
          <a:xfrm>
            <a:off x="2727325" y="5967596"/>
            <a:ext cx="1557338" cy="1023937"/>
          </a:xfrm>
          <a:solidFill>
            <a:schemeClr val="bg1"/>
          </a:solidFill>
        </p:spPr>
        <p:txBody>
          <a:bodyPr numCol="1"/>
          <a:lstStyle/>
          <a:p>
            <a:r>
              <a:rPr lang="en-US"/>
              <a:t>Drag picture to placeholder or click icon to add</a:t>
            </a:r>
            <a:endParaRPr lang="en-GB"/>
          </a:p>
        </p:txBody>
      </p:sp>
      <p:sp>
        <p:nvSpPr>
          <p:cNvPr id="17" name="Picture Placeholder 13"/>
          <p:cNvSpPr>
            <a:spLocks noGrp="1"/>
          </p:cNvSpPr>
          <p:nvPr>
            <p:ph type="pic" sz="quarter" idx="29"/>
          </p:nvPr>
        </p:nvSpPr>
        <p:spPr>
          <a:xfrm>
            <a:off x="2727325" y="7258325"/>
            <a:ext cx="1557338" cy="1023937"/>
          </a:xfrm>
          <a:solidFill>
            <a:schemeClr val="bg1"/>
          </a:solidFill>
        </p:spPr>
        <p:txBody>
          <a:bodyPr numCol="1"/>
          <a:lstStyle/>
          <a:p>
            <a:r>
              <a:rPr lang="en-US"/>
              <a:t>Drag picture to placeholder or click icon to add</a:t>
            </a:r>
            <a:endParaRPr lang="en-GB"/>
          </a:p>
        </p:txBody>
      </p:sp>
      <p:sp>
        <p:nvSpPr>
          <p:cNvPr id="18" name="Text Placeholder 10"/>
          <p:cNvSpPr>
            <a:spLocks noGrp="1"/>
          </p:cNvSpPr>
          <p:nvPr>
            <p:ph type="body" sz="quarter" idx="30"/>
          </p:nvPr>
        </p:nvSpPr>
        <p:spPr>
          <a:xfrm>
            <a:off x="4427538" y="8549960"/>
            <a:ext cx="2520652" cy="1023031"/>
          </a:xfrm>
        </p:spPr>
        <p:txBody>
          <a:bodyPr numCol="1"/>
          <a:lstStyle>
            <a:lvl1pPr>
              <a:spcBef>
                <a:spcPts val="600"/>
              </a:spcBef>
              <a:spcAft>
                <a:spcPts val="0"/>
              </a:spcAft>
              <a:defRPr sz="1200">
                <a:solidFill>
                  <a:schemeClr val="tx1"/>
                </a:solidFill>
              </a:defRPr>
            </a:lvl1pPr>
            <a:lvl2pPr>
              <a:spcBef>
                <a:spcPts val="0"/>
              </a:spcBef>
              <a:spcAft>
                <a:spcPts val="600"/>
              </a:spcAft>
              <a:defRPr sz="1100" b="1" i="0">
                <a:solidFill>
                  <a:schemeClr val="tx1"/>
                </a:solidFill>
              </a:defRPr>
            </a:lvl2pPr>
            <a:lvl3pPr>
              <a:spcBef>
                <a:spcPts val="0"/>
              </a:spcBef>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3"/>
          <p:cNvSpPr>
            <a:spLocks noGrp="1"/>
          </p:cNvSpPr>
          <p:nvPr>
            <p:ph type="pic" sz="quarter" idx="31"/>
          </p:nvPr>
        </p:nvSpPr>
        <p:spPr>
          <a:xfrm>
            <a:off x="2727325" y="8549054"/>
            <a:ext cx="1557338" cy="1023937"/>
          </a:xfrm>
          <a:solidFill>
            <a:schemeClr val="bg1"/>
          </a:solidFill>
        </p:spPr>
        <p:txBody>
          <a:bodyPr numCol="1"/>
          <a:lstStyle/>
          <a:p>
            <a:r>
              <a:rPr lang="en-US"/>
              <a:t>Drag picture to placeholder or click icon to add</a:t>
            </a:r>
            <a:endParaRPr lang="en-GB"/>
          </a:p>
        </p:txBody>
      </p:sp>
    </p:spTree>
    <p:extLst>
      <p:ext uri="{BB962C8B-B14F-4D97-AF65-F5344CB8AC3E}">
        <p14:creationId xmlns:p14="http://schemas.microsoft.com/office/powerpoint/2010/main" val="2567132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8625" y="6870480"/>
            <a:ext cx="6699250" cy="2123513"/>
          </a:xfrm>
        </p:spPr>
        <p:txBody>
          <a:bodyPr/>
          <a:lstStyle>
            <a:lvl1pPr algn="l">
              <a:defRPr sz="4500" b="1" cap="all"/>
            </a:lvl1pPr>
          </a:lstStyle>
          <a:p>
            <a:r>
              <a:rPr lang="en-US"/>
              <a:t>Click to edit Master title style</a:t>
            </a:r>
            <a:endParaRPr lang="en-GB" dirty="0"/>
          </a:p>
        </p:txBody>
      </p:sp>
      <p:sp>
        <p:nvSpPr>
          <p:cNvPr id="3" name="Text Placeholder 2"/>
          <p:cNvSpPr>
            <a:spLocks noGrp="1"/>
          </p:cNvSpPr>
          <p:nvPr>
            <p:ph type="body" idx="1"/>
          </p:nvPr>
        </p:nvSpPr>
        <p:spPr>
          <a:xfrm>
            <a:off x="428625" y="4531647"/>
            <a:ext cx="6699250" cy="2338833"/>
          </a:xfrm>
        </p:spPr>
        <p:txBody>
          <a:bodyPr anchor="b"/>
          <a:lstStyle>
            <a:lvl1pPr marL="0" indent="0">
              <a:buNone/>
              <a:defRPr sz="2300">
                <a:solidFill>
                  <a:schemeClr val="tx1">
                    <a:tint val="75000"/>
                  </a:schemeClr>
                </a:solidFill>
              </a:defRPr>
            </a:lvl1pPr>
            <a:lvl2pPr marL="517185" indent="0">
              <a:buNone/>
              <a:defRPr sz="2000">
                <a:solidFill>
                  <a:schemeClr val="tx1">
                    <a:tint val="75000"/>
                  </a:schemeClr>
                </a:solidFill>
              </a:defRPr>
            </a:lvl2pPr>
            <a:lvl3pPr marL="1034369" indent="0">
              <a:buNone/>
              <a:defRPr sz="1800">
                <a:solidFill>
                  <a:schemeClr val="tx1">
                    <a:tint val="75000"/>
                  </a:schemeClr>
                </a:solidFill>
              </a:defRPr>
            </a:lvl3pPr>
            <a:lvl4pPr marL="1551554" indent="0">
              <a:buNone/>
              <a:defRPr sz="1600">
                <a:solidFill>
                  <a:schemeClr val="tx1">
                    <a:tint val="75000"/>
                  </a:schemeClr>
                </a:solidFill>
              </a:defRPr>
            </a:lvl4pPr>
            <a:lvl5pPr marL="2068739" indent="0">
              <a:buNone/>
              <a:defRPr sz="1600">
                <a:solidFill>
                  <a:schemeClr val="tx1">
                    <a:tint val="75000"/>
                  </a:schemeClr>
                </a:solidFill>
              </a:defRPr>
            </a:lvl5pPr>
            <a:lvl6pPr marL="2585923" indent="0">
              <a:buNone/>
              <a:defRPr sz="1600">
                <a:solidFill>
                  <a:schemeClr val="tx1">
                    <a:tint val="75000"/>
                  </a:schemeClr>
                </a:solidFill>
              </a:defRPr>
            </a:lvl6pPr>
            <a:lvl7pPr marL="3103108" indent="0">
              <a:buNone/>
              <a:defRPr sz="1600">
                <a:solidFill>
                  <a:schemeClr val="tx1">
                    <a:tint val="75000"/>
                  </a:schemeClr>
                </a:solidFill>
              </a:defRPr>
            </a:lvl7pPr>
            <a:lvl8pPr marL="3620292" indent="0">
              <a:buNone/>
              <a:defRPr sz="1600">
                <a:solidFill>
                  <a:schemeClr val="tx1">
                    <a:tint val="75000"/>
                  </a:schemeClr>
                </a:solidFill>
              </a:defRPr>
            </a:lvl8pPr>
            <a:lvl9pPr marL="413747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0019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80721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Guides">
    <p:spTree>
      <p:nvGrpSpPr>
        <p:cNvPr id="1" name=""/>
        <p:cNvGrpSpPr/>
        <p:nvPr/>
      </p:nvGrpSpPr>
      <p:grpSpPr>
        <a:xfrm>
          <a:off x="0" y="0"/>
          <a:ext cx="0" cy="0"/>
          <a:chOff x="0" y="0"/>
          <a:chExt cx="0" cy="0"/>
        </a:xfrm>
      </p:grpSpPr>
      <p:sp>
        <p:nvSpPr>
          <p:cNvPr id="27" name="Rectangle 26"/>
          <p:cNvSpPr/>
          <p:nvPr userDrawn="1"/>
        </p:nvSpPr>
        <p:spPr>
          <a:xfrm>
            <a:off x="0" y="0"/>
            <a:ext cx="4320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userDrawn="1"/>
        </p:nvSpPr>
        <p:spPr>
          <a:xfrm>
            <a:off x="7127675" y="0"/>
            <a:ext cx="4320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userDrawn="1"/>
        </p:nvSpPr>
        <p:spPr>
          <a:xfrm>
            <a:off x="7127675" y="10259813"/>
            <a:ext cx="4320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0" y="10259813"/>
            <a:ext cx="4320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userDrawn="1"/>
        </p:nvSpPr>
        <p:spPr>
          <a:xfrm>
            <a:off x="7127875" y="10042425"/>
            <a:ext cx="433388"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sz="1400" spc="-30" baseline="0" dirty="0"/>
          </a:p>
        </p:txBody>
      </p:sp>
      <p:sp>
        <p:nvSpPr>
          <p:cNvPr id="44" name="Rectangle 43"/>
          <p:cNvSpPr/>
          <p:nvPr userDrawn="1"/>
        </p:nvSpPr>
        <p:spPr>
          <a:xfrm>
            <a:off x="7127875" y="2533550"/>
            <a:ext cx="433388"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sz="1400" spc="-30" baseline="0" dirty="0"/>
          </a:p>
        </p:txBody>
      </p:sp>
      <p:grpSp>
        <p:nvGrpSpPr>
          <p:cNvPr id="21" name="Group 20"/>
          <p:cNvGrpSpPr/>
          <p:nvPr userDrawn="1"/>
        </p:nvGrpSpPr>
        <p:grpSpPr>
          <a:xfrm>
            <a:off x="429693" y="433388"/>
            <a:ext cx="6698551" cy="950912"/>
            <a:chOff x="429693" y="433388"/>
            <a:chExt cx="3043495" cy="432048"/>
          </a:xfrm>
        </p:grpSpPr>
        <p:sp>
          <p:nvSpPr>
            <p:cNvPr id="22" name="Rectangle 21"/>
            <p:cNvSpPr/>
            <p:nvPr userDrawn="1"/>
          </p:nvSpPr>
          <p:spPr>
            <a:xfrm>
              <a:off x="429693"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951982"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1474272"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1996561"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2518851"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a:xfrm>
              <a:off x="3041140" y="433388"/>
              <a:ext cx="4320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79112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io Page (Updat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6" name="Title 1"/>
          <p:cNvSpPr>
            <a:spLocks noGrp="1"/>
          </p:cNvSpPr>
          <p:nvPr>
            <p:ph type="title"/>
          </p:nvPr>
        </p:nvSpPr>
        <p:spPr>
          <a:xfrm>
            <a:off x="428625" y="1420813"/>
            <a:ext cx="6699250" cy="1074538"/>
          </a:xfrm>
        </p:spPr>
        <p:txBody>
          <a:bodyPr/>
          <a:lstStyle/>
          <a:p>
            <a:r>
              <a:rPr lang="en-US"/>
              <a:t>Click to edit Master title style</a:t>
            </a:r>
            <a:endParaRPr lang="en-GB" dirty="0"/>
          </a:p>
        </p:txBody>
      </p:sp>
      <p:sp>
        <p:nvSpPr>
          <p:cNvPr id="7" name="Text Placeholder 4"/>
          <p:cNvSpPr>
            <a:spLocks noGrp="1"/>
          </p:cNvSpPr>
          <p:nvPr>
            <p:ph type="body" sz="quarter" idx="13"/>
          </p:nvPr>
        </p:nvSpPr>
        <p:spPr>
          <a:xfrm>
            <a:off x="428625" y="2749550"/>
            <a:ext cx="2103438" cy="4503807"/>
          </a:xfrm>
        </p:spPr>
        <p:txBody>
          <a:bodyPr numCol="1"/>
          <a:lstStyle>
            <a:lvl1pPr>
              <a:defRPr sz="1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4"/>
          </p:nvPr>
        </p:nvSpPr>
        <p:spPr>
          <a:xfrm>
            <a:off x="2714625" y="2749550"/>
            <a:ext cx="4400550" cy="7289800"/>
          </a:xfrm>
          <a:solidFill>
            <a:srgbClr val="ECECEC"/>
          </a:solidFill>
        </p:spPr>
        <p:txBody>
          <a:bodyPr lIns="108000" tIns="108000" rIns="108000" bIns="108000" numCol="1"/>
          <a:lstStyle>
            <a:lvl1pPr>
              <a:defRPr>
                <a:solidFill>
                  <a:schemeClr val="tx1"/>
                </a:solidFill>
              </a:defRPr>
            </a:lvl1pPr>
            <a:lvl2pPr>
              <a:defRPr>
                <a:solidFill>
                  <a:schemeClr val="bg2"/>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a:t>Edit Master text styles</a:t>
            </a:r>
          </a:p>
        </p:txBody>
      </p:sp>
      <p:sp>
        <p:nvSpPr>
          <p:cNvPr id="9" name="Text Placeholder 10"/>
          <p:cNvSpPr>
            <a:spLocks noGrp="1"/>
          </p:cNvSpPr>
          <p:nvPr>
            <p:ph type="body" sz="quarter" idx="15" hasCustomPrompt="1"/>
          </p:nvPr>
        </p:nvSpPr>
        <p:spPr>
          <a:xfrm>
            <a:off x="4427538" y="3891322"/>
            <a:ext cx="2520652" cy="720000"/>
          </a:xfrm>
        </p:spPr>
        <p:txBody>
          <a:bodyPr tIns="36000" numCol="1"/>
          <a:lstStyle>
            <a:lvl1pPr>
              <a:spcBef>
                <a:spcPts val="600"/>
              </a:spcBef>
              <a:spcAft>
                <a:spcPts val="0"/>
              </a:spcAft>
              <a:defRPr sz="9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short biography</a:t>
            </a:r>
          </a:p>
        </p:txBody>
      </p:sp>
      <p:cxnSp>
        <p:nvCxnSpPr>
          <p:cNvPr id="11" name="Straight Connector 10"/>
          <p:cNvCxnSpPr/>
          <p:nvPr userDrawn="1"/>
        </p:nvCxnSpPr>
        <p:spPr>
          <a:xfrm>
            <a:off x="2727325" y="2749550"/>
            <a:ext cx="440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3"/>
          <p:cNvSpPr>
            <a:spLocks noGrp="1"/>
          </p:cNvSpPr>
          <p:nvPr>
            <p:ph type="pic" sz="quarter" idx="24"/>
          </p:nvPr>
        </p:nvSpPr>
        <p:spPr>
          <a:xfrm>
            <a:off x="2727325" y="3386138"/>
            <a:ext cx="1557338" cy="1023937"/>
          </a:xfrm>
          <a:solidFill>
            <a:schemeClr val="bg1"/>
          </a:solidFill>
        </p:spPr>
        <p:txBody>
          <a:bodyPr numCol="1"/>
          <a:lstStyle/>
          <a:p>
            <a:r>
              <a:rPr lang="en-US"/>
              <a:t>Click icon to add picture</a:t>
            </a:r>
            <a:endParaRPr lang="en-GB"/>
          </a:p>
        </p:txBody>
      </p:sp>
      <p:sp>
        <p:nvSpPr>
          <p:cNvPr id="13" name="Picture Placeholder 13"/>
          <p:cNvSpPr>
            <a:spLocks noGrp="1"/>
          </p:cNvSpPr>
          <p:nvPr>
            <p:ph type="pic" sz="quarter" idx="25"/>
          </p:nvPr>
        </p:nvSpPr>
        <p:spPr>
          <a:xfrm>
            <a:off x="2727325" y="4832012"/>
            <a:ext cx="1557338" cy="1023937"/>
          </a:xfrm>
          <a:solidFill>
            <a:schemeClr val="bg1"/>
          </a:solidFill>
        </p:spPr>
        <p:txBody>
          <a:bodyPr numCol="1"/>
          <a:lstStyle/>
          <a:p>
            <a:r>
              <a:rPr lang="en-US"/>
              <a:t>Click icon to add picture</a:t>
            </a:r>
            <a:endParaRPr lang="en-GB"/>
          </a:p>
        </p:txBody>
      </p:sp>
      <p:sp>
        <p:nvSpPr>
          <p:cNvPr id="16" name="Picture Placeholder 13"/>
          <p:cNvSpPr>
            <a:spLocks noGrp="1"/>
          </p:cNvSpPr>
          <p:nvPr>
            <p:ph type="pic" sz="quarter" idx="28"/>
          </p:nvPr>
        </p:nvSpPr>
        <p:spPr>
          <a:xfrm>
            <a:off x="2727325" y="6277886"/>
            <a:ext cx="1557338" cy="1023937"/>
          </a:xfrm>
          <a:solidFill>
            <a:schemeClr val="bg1"/>
          </a:solidFill>
        </p:spPr>
        <p:txBody>
          <a:bodyPr numCol="1"/>
          <a:lstStyle/>
          <a:p>
            <a:r>
              <a:rPr lang="en-US"/>
              <a:t>Click icon to add picture</a:t>
            </a:r>
            <a:endParaRPr lang="en-GB"/>
          </a:p>
        </p:txBody>
      </p:sp>
      <p:sp>
        <p:nvSpPr>
          <p:cNvPr id="17" name="Picture Placeholder 13"/>
          <p:cNvSpPr>
            <a:spLocks noGrp="1"/>
          </p:cNvSpPr>
          <p:nvPr>
            <p:ph type="pic" sz="quarter" idx="29"/>
          </p:nvPr>
        </p:nvSpPr>
        <p:spPr>
          <a:xfrm>
            <a:off x="2727325" y="7723761"/>
            <a:ext cx="1557338" cy="1023937"/>
          </a:xfrm>
          <a:solidFill>
            <a:schemeClr val="bg1"/>
          </a:solidFill>
        </p:spPr>
        <p:txBody>
          <a:bodyPr numCol="1"/>
          <a:lstStyle/>
          <a:p>
            <a:r>
              <a:rPr lang="en-US"/>
              <a:t>Click icon to add picture</a:t>
            </a:r>
            <a:endParaRPr lang="en-GB"/>
          </a:p>
        </p:txBody>
      </p:sp>
      <p:sp>
        <p:nvSpPr>
          <p:cNvPr id="20" name="Text Placeholder 10"/>
          <p:cNvSpPr>
            <a:spLocks noGrp="1"/>
          </p:cNvSpPr>
          <p:nvPr>
            <p:ph type="body" sz="quarter" idx="32" hasCustomPrompt="1"/>
          </p:nvPr>
        </p:nvSpPr>
        <p:spPr>
          <a:xfrm>
            <a:off x="4427538" y="3386138"/>
            <a:ext cx="2520652" cy="181370"/>
          </a:xfrm>
        </p:spPr>
        <p:txBody>
          <a:bodyPr numCol="1"/>
          <a:lstStyle>
            <a:lvl1pPr>
              <a:spcBef>
                <a:spcPts val="600"/>
              </a:spcBef>
              <a:spcAft>
                <a:spcPts val="0"/>
              </a:spcAft>
              <a:defRPr sz="1100" b="0" i="0" baseline="0">
                <a:solidFill>
                  <a:schemeClr val="tx1"/>
                </a:solidFill>
                <a:latin typeface="+mj-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Name</a:t>
            </a:r>
          </a:p>
        </p:txBody>
      </p:sp>
      <p:sp>
        <p:nvSpPr>
          <p:cNvPr id="21" name="Text Placeholder 10"/>
          <p:cNvSpPr>
            <a:spLocks noGrp="1"/>
          </p:cNvSpPr>
          <p:nvPr>
            <p:ph type="body" sz="quarter" idx="33" hasCustomPrompt="1"/>
          </p:nvPr>
        </p:nvSpPr>
        <p:spPr>
          <a:xfrm>
            <a:off x="4427538" y="3567509"/>
            <a:ext cx="2520652" cy="168484"/>
          </a:xfrm>
        </p:spPr>
        <p:txBody>
          <a:bodyPr numCol="1"/>
          <a:lstStyle>
            <a:lvl1pPr>
              <a:spcBef>
                <a:spcPts val="600"/>
              </a:spcBef>
              <a:spcAft>
                <a:spcPts val="0"/>
              </a:spcAft>
              <a:defRPr sz="105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Title</a:t>
            </a:r>
          </a:p>
        </p:txBody>
      </p:sp>
      <p:sp>
        <p:nvSpPr>
          <p:cNvPr id="34" name="Text Placeholder 10"/>
          <p:cNvSpPr>
            <a:spLocks noGrp="1"/>
          </p:cNvSpPr>
          <p:nvPr>
            <p:ph type="body" sz="quarter" idx="43" hasCustomPrompt="1"/>
          </p:nvPr>
        </p:nvSpPr>
        <p:spPr>
          <a:xfrm>
            <a:off x="2892722" y="9220201"/>
            <a:ext cx="4055467" cy="667864"/>
          </a:xfrm>
        </p:spPr>
        <p:txBody>
          <a:bodyPr numCol="1"/>
          <a:lstStyle>
            <a:lvl1pPr>
              <a:spcBef>
                <a:spcPts val="600"/>
              </a:spcBef>
              <a:spcAft>
                <a:spcPts val="0"/>
              </a:spcAft>
              <a:defRPr sz="9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Enter any additional thanks</a:t>
            </a:r>
          </a:p>
        </p:txBody>
      </p:sp>
      <p:sp>
        <p:nvSpPr>
          <p:cNvPr id="35" name="Text Placeholder 10"/>
          <p:cNvSpPr>
            <a:spLocks noGrp="1"/>
          </p:cNvSpPr>
          <p:nvPr>
            <p:ph type="body" sz="quarter" idx="44" hasCustomPrompt="1"/>
          </p:nvPr>
        </p:nvSpPr>
        <p:spPr>
          <a:xfrm>
            <a:off x="4427538" y="3735994"/>
            <a:ext cx="2520652" cy="155328"/>
          </a:xfrm>
        </p:spPr>
        <p:txBody>
          <a:bodyPr numCol="1"/>
          <a:lstStyle>
            <a:lvl1pPr>
              <a:spcBef>
                <a:spcPts val="600"/>
              </a:spcBef>
              <a:spcAft>
                <a:spcPts val="0"/>
              </a:spcAft>
              <a:defRPr sz="10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Email</a:t>
            </a:r>
          </a:p>
        </p:txBody>
      </p:sp>
      <p:sp>
        <p:nvSpPr>
          <p:cNvPr id="40" name="Text Placeholder 10"/>
          <p:cNvSpPr>
            <a:spLocks noGrp="1"/>
          </p:cNvSpPr>
          <p:nvPr>
            <p:ph type="body" sz="quarter" idx="45" hasCustomPrompt="1"/>
          </p:nvPr>
        </p:nvSpPr>
        <p:spPr>
          <a:xfrm>
            <a:off x="4428481" y="8246001"/>
            <a:ext cx="2520652" cy="720000"/>
          </a:xfrm>
        </p:spPr>
        <p:txBody>
          <a:bodyPr tIns="36000" numCol="1"/>
          <a:lstStyle>
            <a:lvl1pPr>
              <a:spcBef>
                <a:spcPts val="600"/>
              </a:spcBef>
              <a:spcAft>
                <a:spcPts val="0"/>
              </a:spcAft>
              <a:defRPr sz="9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short biography</a:t>
            </a:r>
          </a:p>
        </p:txBody>
      </p:sp>
      <p:sp>
        <p:nvSpPr>
          <p:cNvPr id="41" name="Text Placeholder 10"/>
          <p:cNvSpPr>
            <a:spLocks noGrp="1"/>
          </p:cNvSpPr>
          <p:nvPr>
            <p:ph type="body" sz="quarter" idx="46" hasCustomPrompt="1"/>
          </p:nvPr>
        </p:nvSpPr>
        <p:spPr>
          <a:xfrm>
            <a:off x="4428481" y="7740817"/>
            <a:ext cx="2520652" cy="181370"/>
          </a:xfrm>
        </p:spPr>
        <p:txBody>
          <a:bodyPr numCol="1"/>
          <a:lstStyle>
            <a:lvl1pPr>
              <a:spcBef>
                <a:spcPts val="600"/>
              </a:spcBef>
              <a:spcAft>
                <a:spcPts val="0"/>
              </a:spcAft>
              <a:defRPr sz="1100" b="0" i="0" baseline="0">
                <a:solidFill>
                  <a:schemeClr val="tx1"/>
                </a:solidFill>
                <a:latin typeface="+mj-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Name</a:t>
            </a:r>
          </a:p>
        </p:txBody>
      </p:sp>
      <p:sp>
        <p:nvSpPr>
          <p:cNvPr id="42" name="Text Placeholder 10"/>
          <p:cNvSpPr>
            <a:spLocks noGrp="1"/>
          </p:cNvSpPr>
          <p:nvPr>
            <p:ph type="body" sz="quarter" idx="47" hasCustomPrompt="1"/>
          </p:nvPr>
        </p:nvSpPr>
        <p:spPr>
          <a:xfrm>
            <a:off x="4428481" y="7922188"/>
            <a:ext cx="2520652" cy="168484"/>
          </a:xfrm>
        </p:spPr>
        <p:txBody>
          <a:bodyPr numCol="1"/>
          <a:lstStyle>
            <a:lvl1pPr>
              <a:spcBef>
                <a:spcPts val="600"/>
              </a:spcBef>
              <a:spcAft>
                <a:spcPts val="0"/>
              </a:spcAft>
              <a:defRPr sz="105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Title</a:t>
            </a:r>
          </a:p>
        </p:txBody>
      </p:sp>
      <p:sp>
        <p:nvSpPr>
          <p:cNvPr id="43" name="Text Placeholder 10"/>
          <p:cNvSpPr>
            <a:spLocks noGrp="1"/>
          </p:cNvSpPr>
          <p:nvPr>
            <p:ph type="body" sz="quarter" idx="48" hasCustomPrompt="1"/>
          </p:nvPr>
        </p:nvSpPr>
        <p:spPr>
          <a:xfrm>
            <a:off x="4428481" y="8090673"/>
            <a:ext cx="2520652" cy="155328"/>
          </a:xfrm>
        </p:spPr>
        <p:txBody>
          <a:bodyPr numCol="1"/>
          <a:lstStyle>
            <a:lvl1pPr>
              <a:spcBef>
                <a:spcPts val="600"/>
              </a:spcBef>
              <a:spcAft>
                <a:spcPts val="0"/>
              </a:spcAft>
              <a:defRPr sz="10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Email</a:t>
            </a:r>
          </a:p>
        </p:txBody>
      </p:sp>
      <p:sp>
        <p:nvSpPr>
          <p:cNvPr id="44" name="Text Placeholder 10"/>
          <p:cNvSpPr>
            <a:spLocks noGrp="1"/>
          </p:cNvSpPr>
          <p:nvPr>
            <p:ph type="body" sz="quarter" idx="49" hasCustomPrompt="1"/>
          </p:nvPr>
        </p:nvSpPr>
        <p:spPr>
          <a:xfrm>
            <a:off x="4433888" y="6796979"/>
            <a:ext cx="2520652" cy="720000"/>
          </a:xfrm>
        </p:spPr>
        <p:txBody>
          <a:bodyPr tIns="36000" numCol="1"/>
          <a:lstStyle>
            <a:lvl1pPr>
              <a:spcBef>
                <a:spcPts val="600"/>
              </a:spcBef>
              <a:spcAft>
                <a:spcPts val="0"/>
              </a:spcAft>
              <a:defRPr sz="9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short biography</a:t>
            </a:r>
          </a:p>
        </p:txBody>
      </p:sp>
      <p:sp>
        <p:nvSpPr>
          <p:cNvPr id="45" name="Text Placeholder 10"/>
          <p:cNvSpPr>
            <a:spLocks noGrp="1"/>
          </p:cNvSpPr>
          <p:nvPr>
            <p:ph type="body" sz="quarter" idx="50" hasCustomPrompt="1"/>
          </p:nvPr>
        </p:nvSpPr>
        <p:spPr>
          <a:xfrm>
            <a:off x="4433888" y="6291795"/>
            <a:ext cx="2520652" cy="181370"/>
          </a:xfrm>
        </p:spPr>
        <p:txBody>
          <a:bodyPr numCol="1"/>
          <a:lstStyle>
            <a:lvl1pPr>
              <a:spcBef>
                <a:spcPts val="600"/>
              </a:spcBef>
              <a:spcAft>
                <a:spcPts val="0"/>
              </a:spcAft>
              <a:defRPr sz="1100" b="0" i="0" baseline="0">
                <a:solidFill>
                  <a:schemeClr val="tx1"/>
                </a:solidFill>
                <a:latin typeface="+mj-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Name</a:t>
            </a:r>
          </a:p>
        </p:txBody>
      </p:sp>
      <p:sp>
        <p:nvSpPr>
          <p:cNvPr id="46" name="Text Placeholder 10"/>
          <p:cNvSpPr>
            <a:spLocks noGrp="1"/>
          </p:cNvSpPr>
          <p:nvPr>
            <p:ph type="body" sz="quarter" idx="51" hasCustomPrompt="1"/>
          </p:nvPr>
        </p:nvSpPr>
        <p:spPr>
          <a:xfrm>
            <a:off x="4433888" y="6473166"/>
            <a:ext cx="2520652" cy="168484"/>
          </a:xfrm>
        </p:spPr>
        <p:txBody>
          <a:bodyPr numCol="1"/>
          <a:lstStyle>
            <a:lvl1pPr>
              <a:spcBef>
                <a:spcPts val="600"/>
              </a:spcBef>
              <a:spcAft>
                <a:spcPts val="0"/>
              </a:spcAft>
              <a:defRPr sz="105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Title</a:t>
            </a:r>
          </a:p>
        </p:txBody>
      </p:sp>
      <p:sp>
        <p:nvSpPr>
          <p:cNvPr id="47" name="Text Placeholder 10"/>
          <p:cNvSpPr>
            <a:spLocks noGrp="1"/>
          </p:cNvSpPr>
          <p:nvPr>
            <p:ph type="body" sz="quarter" idx="52" hasCustomPrompt="1"/>
          </p:nvPr>
        </p:nvSpPr>
        <p:spPr>
          <a:xfrm>
            <a:off x="4433888" y="6641651"/>
            <a:ext cx="2520652" cy="155328"/>
          </a:xfrm>
        </p:spPr>
        <p:txBody>
          <a:bodyPr numCol="1"/>
          <a:lstStyle>
            <a:lvl1pPr>
              <a:spcBef>
                <a:spcPts val="600"/>
              </a:spcBef>
              <a:spcAft>
                <a:spcPts val="0"/>
              </a:spcAft>
              <a:defRPr sz="10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Email</a:t>
            </a:r>
          </a:p>
        </p:txBody>
      </p:sp>
      <p:sp>
        <p:nvSpPr>
          <p:cNvPr id="48" name="Text Placeholder 10"/>
          <p:cNvSpPr>
            <a:spLocks noGrp="1"/>
          </p:cNvSpPr>
          <p:nvPr>
            <p:ph type="body" sz="quarter" idx="53" hasCustomPrompt="1"/>
          </p:nvPr>
        </p:nvSpPr>
        <p:spPr>
          <a:xfrm>
            <a:off x="4433888" y="5347957"/>
            <a:ext cx="2520652" cy="720000"/>
          </a:xfrm>
        </p:spPr>
        <p:txBody>
          <a:bodyPr tIns="36000" numCol="1"/>
          <a:lstStyle>
            <a:lvl1pPr>
              <a:spcBef>
                <a:spcPts val="600"/>
              </a:spcBef>
              <a:spcAft>
                <a:spcPts val="0"/>
              </a:spcAft>
              <a:defRPr sz="9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short biography</a:t>
            </a:r>
          </a:p>
        </p:txBody>
      </p:sp>
      <p:sp>
        <p:nvSpPr>
          <p:cNvPr id="49" name="Text Placeholder 10"/>
          <p:cNvSpPr>
            <a:spLocks noGrp="1"/>
          </p:cNvSpPr>
          <p:nvPr>
            <p:ph type="body" sz="quarter" idx="54" hasCustomPrompt="1"/>
          </p:nvPr>
        </p:nvSpPr>
        <p:spPr>
          <a:xfrm>
            <a:off x="4433888" y="4842773"/>
            <a:ext cx="2520652" cy="181370"/>
          </a:xfrm>
        </p:spPr>
        <p:txBody>
          <a:bodyPr numCol="1"/>
          <a:lstStyle>
            <a:lvl1pPr>
              <a:spcBef>
                <a:spcPts val="600"/>
              </a:spcBef>
              <a:spcAft>
                <a:spcPts val="0"/>
              </a:spcAft>
              <a:defRPr sz="1100" b="0" i="0" baseline="0">
                <a:solidFill>
                  <a:schemeClr val="tx1"/>
                </a:solidFill>
                <a:latin typeface="+mj-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Name</a:t>
            </a:r>
          </a:p>
        </p:txBody>
      </p:sp>
      <p:sp>
        <p:nvSpPr>
          <p:cNvPr id="50" name="Text Placeholder 10"/>
          <p:cNvSpPr>
            <a:spLocks noGrp="1"/>
          </p:cNvSpPr>
          <p:nvPr>
            <p:ph type="body" sz="quarter" idx="55" hasCustomPrompt="1"/>
          </p:nvPr>
        </p:nvSpPr>
        <p:spPr>
          <a:xfrm>
            <a:off x="4433888" y="5024144"/>
            <a:ext cx="2520652" cy="168484"/>
          </a:xfrm>
        </p:spPr>
        <p:txBody>
          <a:bodyPr numCol="1"/>
          <a:lstStyle>
            <a:lvl1pPr>
              <a:spcBef>
                <a:spcPts val="600"/>
              </a:spcBef>
              <a:spcAft>
                <a:spcPts val="0"/>
              </a:spcAft>
              <a:defRPr sz="105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Title</a:t>
            </a:r>
          </a:p>
        </p:txBody>
      </p:sp>
      <p:sp>
        <p:nvSpPr>
          <p:cNvPr id="51" name="Text Placeholder 10"/>
          <p:cNvSpPr>
            <a:spLocks noGrp="1"/>
          </p:cNvSpPr>
          <p:nvPr>
            <p:ph type="body" sz="quarter" idx="56" hasCustomPrompt="1"/>
          </p:nvPr>
        </p:nvSpPr>
        <p:spPr>
          <a:xfrm>
            <a:off x="4433888" y="5192629"/>
            <a:ext cx="2520652" cy="155328"/>
          </a:xfrm>
        </p:spPr>
        <p:txBody>
          <a:bodyPr numCol="1"/>
          <a:lstStyle>
            <a:lvl1pPr>
              <a:spcBef>
                <a:spcPts val="600"/>
              </a:spcBef>
              <a:spcAft>
                <a:spcPts val="0"/>
              </a:spcAft>
              <a:defRPr sz="1000" b="0" i="0" baseline="0">
                <a:solidFill>
                  <a:schemeClr val="tx1"/>
                </a:solidFill>
                <a:latin typeface="+mn-lt"/>
              </a:defRPr>
            </a:lvl1pPr>
            <a:lvl2pPr>
              <a:spcBef>
                <a:spcPts val="0"/>
              </a:spcBef>
              <a:spcAft>
                <a:spcPts val="600"/>
              </a:spcAft>
              <a:defRPr sz="1100" b="0" i="0">
                <a:solidFill>
                  <a:schemeClr val="tx1"/>
                </a:solidFill>
                <a:latin typeface="+mn-lt"/>
              </a:defRPr>
            </a:lvl2pPr>
            <a:lvl3pPr>
              <a:spcBef>
                <a:spcPts val="0"/>
              </a:spcBef>
              <a:defRPr sz="1100" b="0" i="0">
                <a:solidFill>
                  <a:schemeClr val="tx1"/>
                </a:solidFill>
                <a:latin typeface="+mn-lt"/>
              </a:defRPr>
            </a:lvl3pPr>
            <a:lvl4pPr>
              <a:defRPr sz="1100" b="0" i="0">
                <a:solidFill>
                  <a:schemeClr val="tx1"/>
                </a:solidFill>
                <a:latin typeface="+mn-lt"/>
              </a:defRPr>
            </a:lvl4pPr>
            <a:lvl5pPr>
              <a:defRPr sz="1100" b="0" i="0">
                <a:solidFill>
                  <a:schemeClr val="tx1"/>
                </a:solidFill>
                <a:latin typeface="+mn-lt"/>
              </a:defRPr>
            </a:lvl5pPr>
          </a:lstStyle>
          <a:p>
            <a:pPr lvl="0"/>
            <a:r>
              <a:rPr lang="en-US" dirty="0"/>
              <a:t>Add Email</a:t>
            </a:r>
          </a:p>
        </p:txBody>
      </p:sp>
      <p:sp>
        <p:nvSpPr>
          <p:cNvPr id="52" name="Text Placeholder 58"/>
          <p:cNvSpPr>
            <a:spLocks noGrp="1"/>
          </p:cNvSpPr>
          <p:nvPr>
            <p:ph type="body" sz="quarter" idx="57" hasCustomPrompt="1"/>
          </p:nvPr>
        </p:nvSpPr>
        <p:spPr>
          <a:xfrm>
            <a:off x="428625" y="7326276"/>
            <a:ext cx="1649412" cy="143891"/>
          </a:xfrm>
        </p:spPr>
        <p:txBody>
          <a:bodyPr numCol="1"/>
          <a:lstStyle>
            <a:lvl1pPr>
              <a:defRPr sz="1100" cap="all" baseline="0">
                <a:solidFill>
                  <a:schemeClr val="tx1">
                    <a:lumMod val="90000"/>
                    <a:lumOff val="10000"/>
                  </a:schemeClr>
                </a:solidFill>
              </a:defRPr>
            </a:lvl1pPr>
          </a:lstStyle>
          <a:p>
            <a:pPr lvl="0"/>
            <a:r>
              <a:rPr lang="en-US" dirty="0"/>
              <a:t>Office Location</a:t>
            </a:r>
            <a:endParaRPr lang="en-GB" dirty="0"/>
          </a:p>
        </p:txBody>
      </p:sp>
      <p:sp>
        <p:nvSpPr>
          <p:cNvPr id="53" name="Text Placeholder 58"/>
          <p:cNvSpPr>
            <a:spLocks noGrp="1"/>
          </p:cNvSpPr>
          <p:nvPr>
            <p:ph type="body" sz="quarter" idx="58" hasCustomPrompt="1"/>
          </p:nvPr>
        </p:nvSpPr>
        <p:spPr>
          <a:xfrm>
            <a:off x="428625" y="7470167"/>
            <a:ext cx="1649412" cy="402526"/>
          </a:xfrm>
        </p:spPr>
        <p:txBody>
          <a:bodyPr numCol="1"/>
          <a:lstStyle>
            <a:lvl1pPr>
              <a:spcBef>
                <a:spcPts val="0"/>
              </a:spcBef>
              <a:spcAft>
                <a:spcPts val="0"/>
              </a:spcAft>
              <a:defRPr sz="900" b="0" i="0" cap="none" baseline="0">
                <a:latin typeface="+mn-lt"/>
              </a:defRPr>
            </a:lvl1pPr>
          </a:lstStyle>
          <a:p>
            <a:pPr lvl="0"/>
            <a:r>
              <a:rPr lang="en-US" dirty="0"/>
              <a:t>Address</a:t>
            </a:r>
          </a:p>
        </p:txBody>
      </p:sp>
      <p:sp>
        <p:nvSpPr>
          <p:cNvPr id="54" name="Text Placeholder 58"/>
          <p:cNvSpPr>
            <a:spLocks noGrp="1"/>
          </p:cNvSpPr>
          <p:nvPr>
            <p:ph type="body" sz="quarter" idx="59" hasCustomPrompt="1"/>
          </p:nvPr>
        </p:nvSpPr>
        <p:spPr>
          <a:xfrm>
            <a:off x="637775" y="7909257"/>
            <a:ext cx="1440262" cy="106201"/>
          </a:xfrm>
        </p:spPr>
        <p:txBody>
          <a:bodyPr tIns="0" bIns="0" numCol="1" anchor="t"/>
          <a:lstStyle>
            <a:lvl1pPr>
              <a:defRPr sz="900" b="0" i="0" cap="none" baseline="0">
                <a:solidFill>
                  <a:srgbClr val="C00000"/>
                </a:solidFill>
                <a:latin typeface="+mn-lt"/>
              </a:defRPr>
            </a:lvl1pPr>
          </a:lstStyle>
          <a:p>
            <a:pPr lvl="0"/>
            <a:r>
              <a:rPr lang="en-US" dirty="0"/>
              <a:t>Tel # -- e.g. +86 (10) </a:t>
            </a:r>
            <a:r>
              <a:rPr lang="en-US" dirty="0" err="1"/>
              <a:t>xxxx-xxxx</a:t>
            </a:r>
            <a:endParaRPr lang="en-US" dirty="0"/>
          </a:p>
        </p:txBody>
      </p:sp>
      <p:sp>
        <p:nvSpPr>
          <p:cNvPr id="55" name="Rectangle 54"/>
          <p:cNvSpPr/>
          <p:nvPr userDrawn="1"/>
        </p:nvSpPr>
        <p:spPr>
          <a:xfrm>
            <a:off x="428625" y="7920832"/>
            <a:ext cx="353484" cy="10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ct val="90000"/>
              </a:lnSpc>
            </a:pPr>
            <a:r>
              <a:rPr lang="en-GB" sz="900" b="0" i="0" spc="-30" baseline="0" dirty="0">
                <a:solidFill>
                  <a:schemeClr val="tx1">
                    <a:lumMod val="90000"/>
                    <a:lumOff val="10000"/>
                  </a:schemeClr>
                </a:solidFill>
                <a:latin typeface="+mn-lt"/>
              </a:rPr>
              <a:t>Tel:</a:t>
            </a:r>
          </a:p>
        </p:txBody>
      </p:sp>
      <p:sp>
        <p:nvSpPr>
          <p:cNvPr id="56" name="Text Placeholder 58"/>
          <p:cNvSpPr>
            <a:spLocks noGrp="1"/>
          </p:cNvSpPr>
          <p:nvPr>
            <p:ph type="body" sz="quarter" idx="60" hasCustomPrompt="1"/>
          </p:nvPr>
        </p:nvSpPr>
        <p:spPr>
          <a:xfrm>
            <a:off x="428625" y="8180975"/>
            <a:ext cx="1649412" cy="143891"/>
          </a:xfrm>
        </p:spPr>
        <p:txBody>
          <a:bodyPr numCol="1"/>
          <a:lstStyle>
            <a:lvl1pPr>
              <a:defRPr sz="1100" cap="all" baseline="0">
                <a:solidFill>
                  <a:schemeClr val="tx1">
                    <a:lumMod val="90000"/>
                    <a:lumOff val="10000"/>
                  </a:schemeClr>
                </a:solidFill>
              </a:defRPr>
            </a:lvl1pPr>
          </a:lstStyle>
          <a:p>
            <a:pPr lvl="0"/>
            <a:r>
              <a:rPr lang="en-US" dirty="0"/>
              <a:t>Office Location</a:t>
            </a:r>
            <a:endParaRPr lang="en-GB" dirty="0"/>
          </a:p>
        </p:txBody>
      </p:sp>
      <p:sp>
        <p:nvSpPr>
          <p:cNvPr id="57" name="Text Placeholder 58"/>
          <p:cNvSpPr>
            <a:spLocks noGrp="1"/>
          </p:cNvSpPr>
          <p:nvPr>
            <p:ph type="body" sz="quarter" idx="61" hasCustomPrompt="1"/>
          </p:nvPr>
        </p:nvSpPr>
        <p:spPr>
          <a:xfrm>
            <a:off x="428625" y="8324866"/>
            <a:ext cx="1649412" cy="402526"/>
          </a:xfrm>
        </p:spPr>
        <p:txBody>
          <a:bodyPr numCol="1"/>
          <a:lstStyle>
            <a:lvl1pPr>
              <a:spcBef>
                <a:spcPts val="0"/>
              </a:spcBef>
              <a:spcAft>
                <a:spcPts val="0"/>
              </a:spcAft>
              <a:defRPr sz="900" b="0" i="0" cap="none" baseline="0">
                <a:latin typeface="+mn-lt"/>
              </a:defRPr>
            </a:lvl1pPr>
          </a:lstStyle>
          <a:p>
            <a:pPr lvl="0"/>
            <a:r>
              <a:rPr lang="en-US" dirty="0"/>
              <a:t>Address</a:t>
            </a:r>
          </a:p>
        </p:txBody>
      </p:sp>
      <p:sp>
        <p:nvSpPr>
          <p:cNvPr id="58" name="Text Placeholder 58"/>
          <p:cNvSpPr>
            <a:spLocks noGrp="1"/>
          </p:cNvSpPr>
          <p:nvPr>
            <p:ph type="body" sz="quarter" idx="62" hasCustomPrompt="1"/>
          </p:nvPr>
        </p:nvSpPr>
        <p:spPr>
          <a:xfrm>
            <a:off x="637775" y="8752381"/>
            <a:ext cx="1440262" cy="106201"/>
          </a:xfrm>
        </p:spPr>
        <p:txBody>
          <a:bodyPr tIns="0" bIns="0" numCol="1"/>
          <a:lstStyle>
            <a:lvl1pPr>
              <a:defRPr sz="900" b="0" i="0" cap="none" baseline="0">
                <a:solidFill>
                  <a:srgbClr val="C00000"/>
                </a:solidFill>
                <a:latin typeface="+mn-lt"/>
              </a:defRPr>
            </a:lvl1pPr>
          </a:lstStyle>
          <a:p>
            <a:pPr lvl="0"/>
            <a:r>
              <a:rPr lang="en-US" dirty="0"/>
              <a:t>Tel # -- e.g. +86 (10) </a:t>
            </a:r>
            <a:r>
              <a:rPr lang="en-US" dirty="0" err="1"/>
              <a:t>xxxx-xxxx</a:t>
            </a:r>
            <a:endParaRPr lang="en-US" dirty="0"/>
          </a:p>
        </p:txBody>
      </p:sp>
      <p:sp>
        <p:nvSpPr>
          <p:cNvPr id="59" name="Rectangle 58"/>
          <p:cNvSpPr/>
          <p:nvPr userDrawn="1"/>
        </p:nvSpPr>
        <p:spPr>
          <a:xfrm>
            <a:off x="428625" y="8775531"/>
            <a:ext cx="353484" cy="10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90000"/>
              </a:lnSpc>
            </a:pPr>
            <a:r>
              <a:rPr lang="en-GB" sz="900" spc="-30" baseline="0" dirty="0">
                <a:solidFill>
                  <a:schemeClr val="tx1">
                    <a:lumMod val="90000"/>
                    <a:lumOff val="10000"/>
                  </a:schemeClr>
                </a:solidFill>
              </a:rPr>
              <a:t>Tel:</a:t>
            </a:r>
          </a:p>
        </p:txBody>
      </p:sp>
      <p:sp>
        <p:nvSpPr>
          <p:cNvPr id="60" name="Text Placeholder 58"/>
          <p:cNvSpPr>
            <a:spLocks noGrp="1"/>
          </p:cNvSpPr>
          <p:nvPr>
            <p:ph type="body" sz="quarter" idx="63" hasCustomPrompt="1"/>
          </p:nvPr>
        </p:nvSpPr>
        <p:spPr>
          <a:xfrm>
            <a:off x="428625" y="9035007"/>
            <a:ext cx="1649412" cy="143891"/>
          </a:xfrm>
        </p:spPr>
        <p:txBody>
          <a:bodyPr numCol="1"/>
          <a:lstStyle>
            <a:lvl1pPr>
              <a:defRPr sz="1100" cap="all" baseline="0">
                <a:solidFill>
                  <a:schemeClr val="tx1">
                    <a:lumMod val="90000"/>
                    <a:lumOff val="10000"/>
                  </a:schemeClr>
                </a:solidFill>
              </a:defRPr>
            </a:lvl1pPr>
          </a:lstStyle>
          <a:p>
            <a:pPr lvl="0"/>
            <a:r>
              <a:rPr lang="en-US" dirty="0"/>
              <a:t>Office Location</a:t>
            </a:r>
            <a:endParaRPr lang="en-GB" dirty="0"/>
          </a:p>
        </p:txBody>
      </p:sp>
      <p:sp>
        <p:nvSpPr>
          <p:cNvPr id="61" name="Text Placeholder 58"/>
          <p:cNvSpPr>
            <a:spLocks noGrp="1"/>
          </p:cNvSpPr>
          <p:nvPr>
            <p:ph type="body" sz="quarter" idx="64" hasCustomPrompt="1"/>
          </p:nvPr>
        </p:nvSpPr>
        <p:spPr>
          <a:xfrm>
            <a:off x="428625" y="9178898"/>
            <a:ext cx="1649412" cy="402526"/>
          </a:xfrm>
        </p:spPr>
        <p:txBody>
          <a:bodyPr numCol="1"/>
          <a:lstStyle>
            <a:lvl1pPr>
              <a:spcBef>
                <a:spcPts val="0"/>
              </a:spcBef>
              <a:spcAft>
                <a:spcPts val="0"/>
              </a:spcAft>
              <a:defRPr sz="900" b="0" i="0" cap="none" baseline="0">
                <a:latin typeface="+mn-lt"/>
              </a:defRPr>
            </a:lvl1pPr>
          </a:lstStyle>
          <a:p>
            <a:pPr lvl="0"/>
            <a:r>
              <a:rPr lang="en-US" dirty="0"/>
              <a:t>Address</a:t>
            </a:r>
          </a:p>
        </p:txBody>
      </p:sp>
      <p:sp>
        <p:nvSpPr>
          <p:cNvPr id="62" name="Text Placeholder 58"/>
          <p:cNvSpPr>
            <a:spLocks noGrp="1"/>
          </p:cNvSpPr>
          <p:nvPr>
            <p:ph type="body" sz="quarter" idx="65" hasCustomPrompt="1"/>
          </p:nvPr>
        </p:nvSpPr>
        <p:spPr>
          <a:xfrm>
            <a:off x="637775" y="9629563"/>
            <a:ext cx="1440262" cy="106201"/>
          </a:xfrm>
        </p:spPr>
        <p:txBody>
          <a:bodyPr tIns="0" bIns="0" numCol="1"/>
          <a:lstStyle>
            <a:lvl1pPr>
              <a:defRPr sz="900" b="0" i="0" cap="none" baseline="0">
                <a:solidFill>
                  <a:srgbClr val="C00000"/>
                </a:solidFill>
                <a:latin typeface="+mn-lt"/>
              </a:defRPr>
            </a:lvl1pPr>
          </a:lstStyle>
          <a:p>
            <a:pPr lvl="0"/>
            <a:r>
              <a:rPr lang="en-US" dirty="0"/>
              <a:t>Tel # -- e.g. +86 (10) </a:t>
            </a:r>
            <a:r>
              <a:rPr lang="en-US" dirty="0" err="1"/>
              <a:t>xxxx-xxxx</a:t>
            </a:r>
            <a:endParaRPr lang="en-US" dirty="0"/>
          </a:p>
        </p:txBody>
      </p:sp>
      <p:sp>
        <p:nvSpPr>
          <p:cNvPr id="63" name="Rectangle 62"/>
          <p:cNvSpPr/>
          <p:nvPr userDrawn="1"/>
        </p:nvSpPr>
        <p:spPr>
          <a:xfrm>
            <a:off x="428625" y="9641138"/>
            <a:ext cx="353484" cy="10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90000"/>
              </a:lnSpc>
            </a:pPr>
            <a:r>
              <a:rPr lang="en-GB" sz="900" spc="-30" baseline="0" dirty="0">
                <a:solidFill>
                  <a:schemeClr val="tx1">
                    <a:lumMod val="90000"/>
                    <a:lumOff val="10000"/>
                  </a:schemeClr>
                </a:solidFill>
              </a:rPr>
              <a:t>Tel:</a:t>
            </a:r>
          </a:p>
        </p:txBody>
      </p:sp>
      <p:sp>
        <p:nvSpPr>
          <p:cNvPr id="64" name="Rectangle 63"/>
          <p:cNvSpPr/>
          <p:nvPr userDrawn="1"/>
        </p:nvSpPr>
        <p:spPr>
          <a:xfrm>
            <a:off x="428625" y="9966035"/>
            <a:ext cx="1654991" cy="10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90000"/>
              </a:lnSpc>
            </a:pPr>
            <a:r>
              <a:rPr lang="en-GB" sz="900" spc="-30" baseline="0" dirty="0">
                <a:solidFill>
                  <a:schemeClr val="tx1">
                    <a:lumMod val="90000"/>
                    <a:lumOff val="10000"/>
                  </a:schemeClr>
                </a:solidFill>
                <a:hlinkClick r:id="rId2"/>
              </a:rPr>
              <a:t>www.brunswickgroup.com</a:t>
            </a:r>
            <a:r>
              <a:rPr lang="en-GB" sz="900" spc="-30" baseline="0" dirty="0">
                <a:solidFill>
                  <a:schemeClr val="tx1">
                    <a:lumMod val="90000"/>
                    <a:lumOff val="10000"/>
                  </a:schemeClr>
                </a:solidFill>
              </a:rPr>
              <a:t> </a:t>
            </a:r>
          </a:p>
        </p:txBody>
      </p:sp>
    </p:spTree>
    <p:extLst>
      <p:ext uri="{BB962C8B-B14F-4D97-AF65-F5344CB8AC3E}">
        <p14:creationId xmlns:p14="http://schemas.microsoft.com/office/powerpoint/2010/main" val="611553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2. Title and Content_right page">
    <p:spTree>
      <p:nvGrpSpPr>
        <p:cNvPr id="1" name=""/>
        <p:cNvGrpSpPr/>
        <p:nvPr/>
      </p:nvGrpSpPr>
      <p:grpSpPr>
        <a:xfrm>
          <a:off x="0" y="0"/>
          <a:ext cx="0" cy="0"/>
          <a:chOff x="0" y="0"/>
          <a:chExt cx="0" cy="0"/>
        </a:xfrm>
      </p:grpSpPr>
      <p:sp>
        <p:nvSpPr>
          <p:cNvPr id="13" name="Picture Placeholder 8"/>
          <p:cNvSpPr>
            <a:spLocks noGrp="1"/>
          </p:cNvSpPr>
          <p:nvPr>
            <p:ph type="pic" sz="quarter" idx="12"/>
          </p:nvPr>
        </p:nvSpPr>
        <p:spPr>
          <a:xfrm>
            <a:off x="0" y="0"/>
            <a:ext cx="7559675" cy="4121770"/>
          </a:xfrm>
          <a:solidFill>
            <a:schemeClr val="bg1">
              <a:lumMod val="95000"/>
            </a:schemeClr>
          </a:solidFill>
        </p:spPr>
        <p:txBody>
          <a:bodyPr/>
          <a:lstStyle/>
          <a:p>
            <a:endParaRPr lang="en-GB"/>
          </a:p>
        </p:txBody>
      </p:sp>
      <p:sp>
        <p:nvSpPr>
          <p:cNvPr id="5" name="Text Placeholder 4"/>
          <p:cNvSpPr>
            <a:spLocks noGrp="1"/>
          </p:cNvSpPr>
          <p:nvPr>
            <p:ph type="body" sz="quarter" idx="10"/>
          </p:nvPr>
        </p:nvSpPr>
        <p:spPr>
          <a:xfrm>
            <a:off x="251445" y="6137994"/>
            <a:ext cx="6876430" cy="3630846"/>
          </a:xfrm>
        </p:spPr>
        <p:txBody>
          <a:bodyPr numCol="3"/>
          <a:lstStyle>
            <a:lvl2pPr>
              <a:defRPr b="1">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3"/>
          </p:nvPr>
        </p:nvSpPr>
        <p:spPr/>
        <p:txBody>
          <a:bodyPr/>
          <a:lstStyle/>
          <a:p>
            <a:fld id="{FB593C33-F893-4D6C-8AE3-B5EC3FB0F87A}" type="slidenum">
              <a:rPr lang="en-GB" smtClean="0"/>
              <a:pPr/>
              <a:t>‹#›</a:t>
            </a:fld>
            <a:endParaRPr lang="en-GB"/>
          </a:p>
        </p:txBody>
      </p:sp>
      <p:sp>
        <p:nvSpPr>
          <p:cNvPr id="6" name="Date Placeholder 4"/>
          <p:cNvSpPr>
            <a:spLocks noGrp="1"/>
          </p:cNvSpPr>
          <p:nvPr>
            <p:ph type="dt" sz="half" idx="14"/>
          </p:nvPr>
        </p:nvSpPr>
        <p:spPr>
          <a:xfrm>
            <a:off x="5413375" y="10263188"/>
            <a:ext cx="1701800" cy="284957"/>
          </a:xfrm>
        </p:spPr>
        <p:txBody>
          <a:bodyPr/>
          <a:lstStyle/>
          <a:p>
            <a:r>
              <a:rPr lang="en-US"/>
              <a:t>© BRUNSWICK GROUP 2018</a:t>
            </a:r>
            <a:endParaRPr lang="en-US" dirty="0"/>
          </a:p>
        </p:txBody>
      </p:sp>
    </p:spTree>
    <p:extLst>
      <p:ext uri="{BB962C8B-B14F-4D97-AF65-F5344CB8AC3E}">
        <p14:creationId xmlns:p14="http://schemas.microsoft.com/office/powerpoint/2010/main" val="330637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38807" y="7257512"/>
            <a:ext cx="3790368"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4"/>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1042988" y="4124522"/>
            <a:ext cx="3816349"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4" name="Freeform: Shape 13"/>
          <p:cNvSpPr/>
          <p:nvPr userDrawn="1"/>
        </p:nvSpPr>
        <p:spPr>
          <a:xfrm flipV="1">
            <a:off x="502443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a:off x="5501338" y="0"/>
            <a:ext cx="477281" cy="5345875"/>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807" y="9810402"/>
            <a:ext cx="2120772" cy="228948"/>
          </a:xfrm>
          <a:prstGeom prst="rect">
            <a:avLst/>
          </a:prstGeom>
        </p:spPr>
      </p:pic>
      <p:sp>
        <p:nvSpPr>
          <p:cNvPr id="7" name="Rectangle 6"/>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335101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905375" y="0"/>
            <a:ext cx="2654300"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p:spPr>
        <p:txBody>
          <a:bodyPr wrap="square" lIns="540000" numCol="1">
            <a:noAutofit/>
          </a:bodyPr>
          <a:lstStyle/>
          <a:p>
            <a:r>
              <a:rPr lang="en-US"/>
              <a:t>Drag picture to placeholder or click icon to add</a:t>
            </a:r>
            <a:endParaRPr lang="en-GB"/>
          </a:p>
        </p:txBody>
      </p:sp>
      <p:sp>
        <p:nvSpPr>
          <p:cNvPr id="3" name="Subtitle 2"/>
          <p:cNvSpPr>
            <a:spLocks noGrp="1"/>
          </p:cNvSpPr>
          <p:nvPr>
            <p:ph type="subTitle" idx="1" hasCustomPrompt="1"/>
          </p:nvPr>
        </p:nvSpPr>
        <p:spPr>
          <a:xfrm>
            <a:off x="428625" y="7257512"/>
            <a:ext cx="3855267"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4"/>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428625" y="4124522"/>
            <a:ext cx="3855267"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3" name="Freeform: Shape 12"/>
          <p:cNvSpPr/>
          <p:nvPr userDrawn="1"/>
        </p:nvSpPr>
        <p:spPr>
          <a:xfrm flipV="1">
            <a:off x="442790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rot="10800000" flipV="1">
            <a:off x="4904809" y="0"/>
            <a:ext cx="477281" cy="5345875"/>
          </a:xfrm>
          <a:custGeom>
            <a:avLst/>
            <a:gdLst>
              <a:gd name="connsiteX0" fmla="*/ 477280 w 477281"/>
              <a:gd name="connsiteY0" fmla="*/ 4868597 h 5345875"/>
              <a:gd name="connsiteX1" fmla="*/ 2 w 477281"/>
              <a:gd name="connsiteY1" fmla="*/ 4868597 h 5345875"/>
              <a:gd name="connsiteX2" fmla="*/ 477280 w 477281"/>
              <a:gd name="connsiteY2" fmla="*/ 5345875 h 5345875"/>
              <a:gd name="connsiteX3" fmla="*/ 477281 w 477281"/>
              <a:gd name="connsiteY3" fmla="*/ 0 h 5345875"/>
              <a:gd name="connsiteX4" fmla="*/ 0 w 477281"/>
              <a:gd name="connsiteY4" fmla="*/ 0 h 5345875"/>
              <a:gd name="connsiteX5" fmla="*/ 0 w 477281"/>
              <a:gd name="connsiteY5" fmla="*/ 2938242 h 5345875"/>
              <a:gd name="connsiteX6" fmla="*/ 0 w 477281"/>
              <a:gd name="connsiteY6" fmla="*/ 4868596 h 5345875"/>
              <a:gd name="connsiteX7" fmla="*/ 477278 w 477281"/>
              <a:gd name="connsiteY7" fmla="*/ 4868596 h 5345875"/>
              <a:gd name="connsiteX8" fmla="*/ 477278 w 477281"/>
              <a:gd name="connsiteY8" fmla="*/ 2938242 h 5345875"/>
              <a:gd name="connsiteX9" fmla="*/ 477281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477280" y="4868597"/>
                </a:moveTo>
                <a:lnTo>
                  <a:pt x="2" y="4868597"/>
                </a:lnTo>
                <a:lnTo>
                  <a:pt x="477280" y="5345875"/>
                </a:lnTo>
                <a:close/>
                <a:moveTo>
                  <a:pt x="477281" y="0"/>
                </a:moveTo>
                <a:lnTo>
                  <a:pt x="0" y="0"/>
                </a:lnTo>
                <a:lnTo>
                  <a:pt x="0" y="2938242"/>
                </a:lnTo>
                <a:lnTo>
                  <a:pt x="0" y="4868596"/>
                </a:lnTo>
                <a:lnTo>
                  <a:pt x="477278" y="4868596"/>
                </a:lnTo>
                <a:lnTo>
                  <a:pt x="477278" y="2938242"/>
                </a:lnTo>
                <a:lnTo>
                  <a:pt x="477281" y="293824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625" y="9810402"/>
            <a:ext cx="2120772" cy="228948"/>
          </a:xfrm>
          <a:prstGeom prst="rect">
            <a:avLst/>
          </a:prstGeom>
        </p:spPr>
      </p:pic>
    </p:spTree>
    <p:extLst>
      <p:ext uri="{BB962C8B-B14F-4D97-AF65-F5344CB8AC3E}">
        <p14:creationId xmlns:p14="http://schemas.microsoft.com/office/powerpoint/2010/main" val="264256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625" y="7257512"/>
            <a:ext cx="3855267"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4"/>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layout templates</a:t>
            </a:r>
          </a:p>
          <a:p>
            <a:pPr lvl="1"/>
            <a:r>
              <a:rPr lang="en-US" dirty="0"/>
              <a:t>Second</a:t>
            </a:r>
          </a:p>
          <a:p>
            <a:pPr lvl="2"/>
            <a:r>
              <a:rPr lang="en-US" dirty="0"/>
              <a:t>third</a:t>
            </a:r>
            <a:endParaRPr lang="en-GB" dirty="0"/>
          </a:p>
        </p:txBody>
      </p:sp>
      <p:sp>
        <p:nvSpPr>
          <p:cNvPr id="4" name="Title 3"/>
          <p:cNvSpPr>
            <a:spLocks noGrp="1"/>
          </p:cNvSpPr>
          <p:nvPr>
            <p:ph type="title"/>
          </p:nvPr>
        </p:nvSpPr>
        <p:spPr>
          <a:xfrm>
            <a:off x="428625" y="4124522"/>
            <a:ext cx="3855267"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625" y="9810402"/>
            <a:ext cx="2120772" cy="228948"/>
          </a:xfrm>
          <a:prstGeom prst="rect">
            <a:avLst/>
          </a:prstGeom>
        </p:spPr>
      </p:pic>
      <p:sp>
        <p:nvSpPr>
          <p:cNvPr id="5" name="Picture Placeholder 4"/>
          <p:cNvSpPr>
            <a:spLocks noGrp="1"/>
          </p:cNvSpPr>
          <p:nvPr>
            <p:ph type="pic" sz="quarter" idx="10"/>
          </p:nvPr>
        </p:nvSpPr>
        <p:spPr>
          <a:xfrm>
            <a:off x="0" y="0"/>
            <a:ext cx="7559675" cy="10691813"/>
          </a:xfrm>
        </p:spPr>
        <p:txBody>
          <a:bodyPr/>
          <a:lstStyle/>
          <a:p>
            <a:endParaRPr lang="en-GB"/>
          </a:p>
        </p:txBody>
      </p:sp>
    </p:spTree>
    <p:extLst>
      <p:ext uri="{BB962C8B-B14F-4D97-AF65-F5344CB8AC3E}">
        <p14:creationId xmlns:p14="http://schemas.microsoft.com/office/powerpoint/2010/main" val="38648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38807" y="7257512"/>
            <a:ext cx="3790368"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2"/>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in master</a:t>
            </a:r>
          </a:p>
          <a:p>
            <a:pPr lvl="1"/>
            <a:r>
              <a:rPr lang="en-US" dirty="0"/>
              <a:t>Second</a:t>
            </a:r>
          </a:p>
          <a:p>
            <a:pPr lvl="2"/>
            <a:r>
              <a:rPr lang="en-US" dirty="0"/>
              <a:t>third</a:t>
            </a:r>
            <a:endParaRPr lang="en-GB" dirty="0"/>
          </a:p>
        </p:txBody>
      </p:sp>
      <p:sp>
        <p:nvSpPr>
          <p:cNvPr id="4" name="Title 3"/>
          <p:cNvSpPr>
            <a:spLocks noGrp="1"/>
          </p:cNvSpPr>
          <p:nvPr>
            <p:ph type="title"/>
          </p:nvPr>
        </p:nvSpPr>
        <p:spPr>
          <a:xfrm>
            <a:off x="1042988" y="4124522"/>
            <a:ext cx="3816349"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4" name="Freeform: Shape 13"/>
          <p:cNvSpPr/>
          <p:nvPr userDrawn="1"/>
        </p:nvSpPr>
        <p:spPr>
          <a:xfrm flipV="1">
            <a:off x="502443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a:off x="5501338" y="0"/>
            <a:ext cx="477281" cy="5345875"/>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807" y="9810402"/>
            <a:ext cx="2120772" cy="228948"/>
          </a:xfrm>
          <a:prstGeom prst="rect">
            <a:avLst/>
          </a:prstGeom>
        </p:spPr>
      </p:pic>
      <p:sp>
        <p:nvSpPr>
          <p:cNvPr id="7" name="Rectangle 6"/>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227282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904808" y="0"/>
            <a:ext cx="2654867" cy="10691813"/>
          </a:xfrm>
          <a:custGeom>
            <a:avLst/>
            <a:gdLst>
              <a:gd name="connsiteX0" fmla="*/ 0 w 2654300"/>
              <a:gd name="connsiteY0" fmla="*/ 0 h 10691813"/>
              <a:gd name="connsiteX1" fmla="*/ 2654300 w 2654300"/>
              <a:gd name="connsiteY1" fmla="*/ 0 h 10691813"/>
              <a:gd name="connsiteX2" fmla="*/ 2654300 w 2654300"/>
              <a:gd name="connsiteY2" fmla="*/ 10691813 h 10691813"/>
              <a:gd name="connsiteX3" fmla="*/ 0 w 2654300"/>
              <a:gd name="connsiteY3" fmla="*/ 10691813 h 10691813"/>
              <a:gd name="connsiteX4" fmla="*/ 0 w 2654300"/>
              <a:gd name="connsiteY4" fmla="*/ 5347793 h 10691813"/>
              <a:gd name="connsiteX5" fmla="*/ 476713 w 2654300"/>
              <a:gd name="connsiteY5" fmla="*/ 4871080 h 10691813"/>
              <a:gd name="connsiteX6" fmla="*/ 0 w 2654300"/>
              <a:gd name="connsiteY6" fmla="*/ 4871080 h 10691813"/>
              <a:gd name="connsiteX7" fmla="*/ 0 w 2654300"/>
              <a:gd name="connsiteY7" fmla="*/ 4871079 h 10691813"/>
              <a:gd name="connsiteX8" fmla="*/ 476714 w 2654300"/>
              <a:gd name="connsiteY8" fmla="*/ 4871079 h 10691813"/>
              <a:gd name="connsiteX9" fmla="*/ 476714 w 2654300"/>
              <a:gd name="connsiteY9" fmla="*/ 2940726 h 10691813"/>
              <a:gd name="connsiteX10" fmla="*/ 476714 w 2654300"/>
              <a:gd name="connsiteY10" fmla="*/ 2484 h 10691813"/>
              <a:gd name="connsiteX11" fmla="*/ 0 w 2654300"/>
              <a:gd name="connsiteY11" fmla="*/ 2484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4300" h="10691813">
                <a:moveTo>
                  <a:pt x="0" y="0"/>
                </a:moveTo>
                <a:lnTo>
                  <a:pt x="2654300" y="0"/>
                </a:lnTo>
                <a:lnTo>
                  <a:pt x="2654300" y="10691813"/>
                </a:lnTo>
                <a:lnTo>
                  <a:pt x="0" y="10691813"/>
                </a:lnTo>
                <a:lnTo>
                  <a:pt x="0" y="5347793"/>
                </a:lnTo>
                <a:lnTo>
                  <a:pt x="476713" y="4871080"/>
                </a:lnTo>
                <a:lnTo>
                  <a:pt x="0" y="4871080"/>
                </a:lnTo>
                <a:lnTo>
                  <a:pt x="0" y="4871079"/>
                </a:lnTo>
                <a:lnTo>
                  <a:pt x="476714" y="4871079"/>
                </a:lnTo>
                <a:lnTo>
                  <a:pt x="476714" y="2940726"/>
                </a:lnTo>
                <a:lnTo>
                  <a:pt x="476714" y="2484"/>
                </a:lnTo>
                <a:lnTo>
                  <a:pt x="0" y="2484"/>
                </a:lnTo>
                <a:close/>
              </a:path>
            </a:pathLst>
          </a:custGeom>
        </p:spPr>
        <p:txBody>
          <a:bodyPr wrap="square" lIns="540000" numCol="1">
            <a:noAutofit/>
          </a:bodyPr>
          <a:lstStyle/>
          <a:p>
            <a:r>
              <a:rPr lang="en-US"/>
              <a:t>Drag picture to placeholder or click icon to add</a:t>
            </a:r>
            <a:endParaRPr lang="en-GB"/>
          </a:p>
        </p:txBody>
      </p:sp>
      <p:sp>
        <p:nvSpPr>
          <p:cNvPr id="3" name="Subtitle 2"/>
          <p:cNvSpPr>
            <a:spLocks noGrp="1"/>
          </p:cNvSpPr>
          <p:nvPr>
            <p:ph type="subTitle" idx="1" hasCustomPrompt="1"/>
          </p:nvPr>
        </p:nvSpPr>
        <p:spPr>
          <a:xfrm>
            <a:off x="428625" y="7257512"/>
            <a:ext cx="3855267" cy="936104"/>
          </a:xfrm>
        </p:spPr>
        <p:txBody>
          <a:bodyPr numCol="1" anchor="b"/>
          <a:lstStyle>
            <a:lvl1pPr marL="0" indent="0" algn="l">
              <a:buNone/>
              <a:defRPr sz="1400" b="0" i="0" spc="0" baseline="0">
                <a:solidFill>
                  <a:schemeClr val="tx1"/>
                </a:solidFill>
                <a:latin typeface="+mn-lt"/>
              </a:defRPr>
            </a:lvl1pPr>
            <a:lvl2pPr marL="0" indent="0" algn="l">
              <a:spcBef>
                <a:spcPts val="0"/>
              </a:spcBef>
              <a:buNone/>
              <a:tabLst/>
              <a:defRPr b="0">
                <a:solidFill>
                  <a:schemeClr val="accent2"/>
                </a:solidFill>
              </a:defRPr>
            </a:lvl2pPr>
            <a:lvl3pPr marL="0" indent="0" algn="l">
              <a:buNone/>
              <a:defRPr b="0" i="0" spc="0">
                <a:solidFill>
                  <a:schemeClr val="tx1"/>
                </a:solidFill>
                <a:latin typeface="+mj-lt"/>
              </a:defRPr>
            </a:lvl3pPr>
            <a:lvl4pPr marL="1551554" indent="0" algn="ctr">
              <a:buNone/>
              <a:defRPr>
                <a:solidFill>
                  <a:schemeClr val="tx1">
                    <a:tint val="75000"/>
                  </a:schemeClr>
                </a:solidFill>
              </a:defRPr>
            </a:lvl4pPr>
            <a:lvl5pPr marL="2068739" indent="0" algn="ctr">
              <a:buNone/>
              <a:defRPr>
                <a:solidFill>
                  <a:schemeClr val="tx1">
                    <a:tint val="75000"/>
                  </a:schemeClr>
                </a:solidFill>
              </a:defRPr>
            </a:lvl5pPr>
            <a:lvl6pPr marL="2585923" indent="0" algn="ctr">
              <a:buNone/>
              <a:defRPr>
                <a:solidFill>
                  <a:schemeClr val="tx1">
                    <a:tint val="75000"/>
                  </a:schemeClr>
                </a:solidFill>
              </a:defRPr>
            </a:lvl6pPr>
            <a:lvl7pPr marL="3103108" indent="0" algn="ctr">
              <a:buNone/>
              <a:defRPr>
                <a:solidFill>
                  <a:schemeClr val="tx1">
                    <a:tint val="75000"/>
                  </a:schemeClr>
                </a:solidFill>
              </a:defRPr>
            </a:lvl7pPr>
            <a:lvl8pPr marL="3620292" indent="0" algn="ctr">
              <a:buNone/>
              <a:defRPr>
                <a:solidFill>
                  <a:schemeClr val="tx1">
                    <a:tint val="75000"/>
                  </a:schemeClr>
                </a:solidFill>
              </a:defRPr>
            </a:lvl8pPr>
            <a:lvl9pPr marL="4137477" indent="0" algn="ctr">
              <a:buNone/>
              <a:defRPr>
                <a:solidFill>
                  <a:schemeClr val="tx1">
                    <a:tint val="75000"/>
                  </a:schemeClr>
                </a:solidFill>
              </a:defRPr>
            </a:lvl9pPr>
          </a:lstStyle>
          <a:p>
            <a:r>
              <a:rPr lang="en-US" dirty="0"/>
              <a:t>Alternative </a:t>
            </a:r>
            <a:r>
              <a:rPr lang="en-US" dirty="0" err="1"/>
              <a:t>colours</a:t>
            </a:r>
            <a:r>
              <a:rPr lang="en-US" dirty="0"/>
              <a:t> available master</a:t>
            </a:r>
          </a:p>
          <a:p>
            <a:pPr lvl="1"/>
            <a:r>
              <a:rPr lang="en-US" dirty="0"/>
              <a:t>Second</a:t>
            </a:r>
          </a:p>
          <a:p>
            <a:pPr lvl="2"/>
            <a:r>
              <a:rPr lang="en-US" dirty="0"/>
              <a:t>third</a:t>
            </a:r>
            <a:endParaRPr lang="en-GB" dirty="0"/>
          </a:p>
        </p:txBody>
      </p:sp>
      <p:sp>
        <p:nvSpPr>
          <p:cNvPr id="4" name="Title 3"/>
          <p:cNvSpPr>
            <a:spLocks noGrp="1"/>
          </p:cNvSpPr>
          <p:nvPr>
            <p:ph type="title"/>
          </p:nvPr>
        </p:nvSpPr>
        <p:spPr>
          <a:xfrm>
            <a:off x="428625" y="4124522"/>
            <a:ext cx="3855267" cy="2596325"/>
          </a:xfrm>
        </p:spPr>
        <p:txBody>
          <a:bodyPr anchor="ctr"/>
          <a:lstStyle>
            <a:lvl1pPr>
              <a:lnSpc>
                <a:spcPct val="90000"/>
              </a:lnSpc>
              <a:defRPr sz="5400" spc="-100" baseline="0">
                <a:solidFill>
                  <a:schemeClr val="tx1"/>
                </a:solidFill>
                <a:latin typeface="+mj-lt"/>
              </a:defRPr>
            </a:lvl1pPr>
          </a:lstStyle>
          <a:p>
            <a:r>
              <a:rPr lang="en-US"/>
              <a:t>Click to edit Master title style</a:t>
            </a:r>
            <a:endParaRPr lang="en-GB" dirty="0"/>
          </a:p>
        </p:txBody>
      </p:sp>
      <p:sp>
        <p:nvSpPr>
          <p:cNvPr id="13" name="Freeform: Shape 12"/>
          <p:cNvSpPr/>
          <p:nvPr userDrawn="1"/>
        </p:nvSpPr>
        <p:spPr>
          <a:xfrm flipV="1">
            <a:off x="4427909" y="5345936"/>
            <a:ext cx="477281" cy="5345875"/>
          </a:xfrm>
          <a:custGeom>
            <a:avLst/>
            <a:gdLst>
              <a:gd name="connsiteX0" fmla="*/ 0 w 477281"/>
              <a:gd name="connsiteY0" fmla="*/ 4868596 h 5345875"/>
              <a:gd name="connsiteX1" fmla="*/ 477278 w 477281"/>
              <a:gd name="connsiteY1" fmla="*/ 4868596 h 5345875"/>
              <a:gd name="connsiteX2" fmla="*/ 477278 w 477281"/>
              <a:gd name="connsiteY2" fmla="*/ 2938242 h 5345875"/>
              <a:gd name="connsiteX3" fmla="*/ 477281 w 477281"/>
              <a:gd name="connsiteY3" fmla="*/ 2938242 h 5345875"/>
              <a:gd name="connsiteX4" fmla="*/ 477281 w 477281"/>
              <a:gd name="connsiteY4" fmla="*/ 0 h 5345875"/>
              <a:gd name="connsiteX5" fmla="*/ 0 w 477281"/>
              <a:gd name="connsiteY5" fmla="*/ 0 h 5345875"/>
              <a:gd name="connsiteX6" fmla="*/ 0 w 477281"/>
              <a:gd name="connsiteY6" fmla="*/ 2938242 h 5345875"/>
              <a:gd name="connsiteX7" fmla="*/ 477280 w 477281"/>
              <a:gd name="connsiteY7" fmla="*/ 5345875 h 5345875"/>
              <a:gd name="connsiteX8" fmla="*/ 477280 w 477281"/>
              <a:gd name="connsiteY8" fmla="*/ 4868597 h 5345875"/>
              <a:gd name="connsiteX9" fmla="*/ 2 w 477281"/>
              <a:gd name="connsiteY9" fmla="*/ 4868597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0" y="4868596"/>
                </a:moveTo>
                <a:lnTo>
                  <a:pt x="477278" y="4868596"/>
                </a:lnTo>
                <a:lnTo>
                  <a:pt x="477278" y="2938242"/>
                </a:lnTo>
                <a:lnTo>
                  <a:pt x="477281" y="2938242"/>
                </a:lnTo>
                <a:lnTo>
                  <a:pt x="477281" y="0"/>
                </a:lnTo>
                <a:lnTo>
                  <a:pt x="0" y="0"/>
                </a:lnTo>
                <a:lnTo>
                  <a:pt x="0" y="2938242"/>
                </a:lnTo>
                <a:close/>
                <a:moveTo>
                  <a:pt x="477280" y="5345875"/>
                </a:moveTo>
                <a:lnTo>
                  <a:pt x="477280" y="4868597"/>
                </a:lnTo>
                <a:lnTo>
                  <a:pt x="2" y="48685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p:cNvSpPr/>
          <p:nvPr userDrawn="1"/>
        </p:nvSpPr>
        <p:spPr>
          <a:xfrm rot="10800000" flipV="1">
            <a:off x="4904809" y="0"/>
            <a:ext cx="477281" cy="5345875"/>
          </a:xfrm>
          <a:custGeom>
            <a:avLst/>
            <a:gdLst>
              <a:gd name="connsiteX0" fmla="*/ 477280 w 477281"/>
              <a:gd name="connsiteY0" fmla="*/ 4868597 h 5345875"/>
              <a:gd name="connsiteX1" fmla="*/ 2 w 477281"/>
              <a:gd name="connsiteY1" fmla="*/ 4868597 h 5345875"/>
              <a:gd name="connsiteX2" fmla="*/ 477280 w 477281"/>
              <a:gd name="connsiteY2" fmla="*/ 5345875 h 5345875"/>
              <a:gd name="connsiteX3" fmla="*/ 477281 w 477281"/>
              <a:gd name="connsiteY3" fmla="*/ 0 h 5345875"/>
              <a:gd name="connsiteX4" fmla="*/ 0 w 477281"/>
              <a:gd name="connsiteY4" fmla="*/ 0 h 5345875"/>
              <a:gd name="connsiteX5" fmla="*/ 0 w 477281"/>
              <a:gd name="connsiteY5" fmla="*/ 2938242 h 5345875"/>
              <a:gd name="connsiteX6" fmla="*/ 0 w 477281"/>
              <a:gd name="connsiteY6" fmla="*/ 4868596 h 5345875"/>
              <a:gd name="connsiteX7" fmla="*/ 477278 w 477281"/>
              <a:gd name="connsiteY7" fmla="*/ 4868596 h 5345875"/>
              <a:gd name="connsiteX8" fmla="*/ 477278 w 477281"/>
              <a:gd name="connsiteY8" fmla="*/ 2938242 h 5345875"/>
              <a:gd name="connsiteX9" fmla="*/ 477281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477280" y="4868597"/>
                </a:moveTo>
                <a:lnTo>
                  <a:pt x="2" y="4868597"/>
                </a:lnTo>
                <a:lnTo>
                  <a:pt x="477280" y="5345875"/>
                </a:lnTo>
                <a:close/>
                <a:moveTo>
                  <a:pt x="477281" y="0"/>
                </a:moveTo>
                <a:lnTo>
                  <a:pt x="0" y="0"/>
                </a:lnTo>
                <a:lnTo>
                  <a:pt x="0" y="2938242"/>
                </a:lnTo>
                <a:lnTo>
                  <a:pt x="0" y="4868596"/>
                </a:lnTo>
                <a:lnTo>
                  <a:pt x="477278" y="4868596"/>
                </a:lnTo>
                <a:lnTo>
                  <a:pt x="477278" y="2938242"/>
                </a:lnTo>
                <a:lnTo>
                  <a:pt x="477281" y="29382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625" y="9810402"/>
            <a:ext cx="2120772" cy="228948"/>
          </a:xfrm>
          <a:prstGeom prst="rect">
            <a:avLst/>
          </a:prstGeom>
        </p:spPr>
      </p:pic>
      <p:sp>
        <p:nvSpPr>
          <p:cNvPr id="8" name="Rectangle 7"/>
          <p:cNvSpPr/>
          <p:nvPr userDrawn="1"/>
        </p:nvSpPr>
        <p:spPr>
          <a:xfrm>
            <a:off x="7746842" y="0"/>
            <a:ext cx="1931031" cy="14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spc="-30" baseline="0" dirty="0"/>
              <a:t>Alternative colours available in the master template layouts</a:t>
            </a:r>
          </a:p>
        </p:txBody>
      </p:sp>
    </p:spTree>
    <p:extLst>
      <p:ext uri="{BB962C8B-B14F-4D97-AF65-F5344CB8AC3E}">
        <p14:creationId xmlns:p14="http://schemas.microsoft.com/office/powerpoint/2010/main" val="4085043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1675012"/>
            <a:ext cx="6699250" cy="107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dirty="0"/>
          </a:p>
        </p:txBody>
      </p:sp>
      <p:sp>
        <p:nvSpPr>
          <p:cNvPr id="1027" name="Text Placeholder 2"/>
          <p:cNvSpPr>
            <a:spLocks noGrp="1"/>
          </p:cNvSpPr>
          <p:nvPr>
            <p:ph type="body" idx="1"/>
          </p:nvPr>
        </p:nvSpPr>
        <p:spPr bwMode="auto">
          <a:xfrm>
            <a:off x="428625" y="2897188"/>
            <a:ext cx="6699250" cy="714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3" spcCol="216000"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20" name="Footer Placeholder 19"/>
          <p:cNvSpPr>
            <a:spLocks noGrp="1"/>
          </p:cNvSpPr>
          <p:nvPr>
            <p:ph type="ftr" sz="quarter" idx="3"/>
          </p:nvPr>
        </p:nvSpPr>
        <p:spPr>
          <a:xfrm>
            <a:off x="2503488" y="433388"/>
            <a:ext cx="2552700" cy="569913"/>
          </a:xfrm>
          <a:prstGeom prst="rect">
            <a:avLst/>
          </a:prstGeom>
        </p:spPr>
        <p:txBody>
          <a:bodyPr vert="horz" lIns="0" tIns="0" rIns="0" bIns="0" rtlCol="0" anchor="t"/>
          <a:lstStyle>
            <a:lvl1pPr algn="ctr">
              <a:defRPr sz="900" b="0" i="0">
                <a:solidFill>
                  <a:schemeClr val="tx1"/>
                </a:solidFill>
                <a:latin typeface="+mn-lt"/>
              </a:defRPr>
            </a:lvl1pPr>
          </a:lstStyle>
          <a:p>
            <a:r>
              <a:rPr lang="en-US"/>
              <a:t>The 2018 Two Sessions in Review</a:t>
            </a:r>
            <a:endParaRPr lang="en-GB" dirty="0"/>
          </a:p>
        </p:txBody>
      </p:sp>
      <p:sp>
        <p:nvSpPr>
          <p:cNvPr id="21" name="Slide Number Placeholder 20"/>
          <p:cNvSpPr>
            <a:spLocks noGrp="1"/>
          </p:cNvSpPr>
          <p:nvPr>
            <p:ph type="sldNum" sz="quarter" idx="4"/>
          </p:nvPr>
        </p:nvSpPr>
        <p:spPr>
          <a:xfrm>
            <a:off x="428625" y="433388"/>
            <a:ext cx="398463" cy="569913"/>
          </a:xfrm>
          <a:prstGeom prst="rect">
            <a:avLst/>
          </a:prstGeom>
        </p:spPr>
        <p:txBody>
          <a:bodyPr vert="horz" lIns="0" tIns="0" rIns="0" bIns="0" rtlCol="0" anchor="t"/>
          <a:lstStyle>
            <a:lvl1pPr algn="l">
              <a:defRPr sz="900" b="0" i="0">
                <a:solidFill>
                  <a:schemeClr val="tx1"/>
                </a:solidFill>
                <a:latin typeface="+mn-lt"/>
              </a:defRPr>
            </a:lvl1pPr>
          </a:lstStyle>
          <a:p>
            <a:fld id="{977771DA-1616-41B9-BBCE-44F5293CC0C1}" type="slidenum">
              <a:rPr lang="en-GB" smtClean="0"/>
              <a:pPr/>
              <a:t>‹#›</a:t>
            </a:fld>
            <a:endParaRPr lang="en-GB" dirty="0"/>
          </a:p>
        </p:txBody>
      </p:sp>
      <p:sp>
        <p:nvSpPr>
          <p:cNvPr id="3" name="Date Placeholder 2"/>
          <p:cNvSpPr>
            <a:spLocks noGrp="1"/>
          </p:cNvSpPr>
          <p:nvPr>
            <p:ph type="dt" sz="half" idx="2"/>
          </p:nvPr>
        </p:nvSpPr>
        <p:spPr>
          <a:xfrm>
            <a:off x="5413375" y="10263188"/>
            <a:ext cx="1701800" cy="284957"/>
          </a:xfrm>
          <a:prstGeom prst="rect">
            <a:avLst/>
          </a:prstGeom>
        </p:spPr>
        <p:txBody>
          <a:bodyPr vert="horz" lIns="0" tIns="45720" rIns="0" bIns="45720" rtlCol="0" anchor="ctr"/>
          <a:lstStyle>
            <a:lvl1pPr algn="r" defTabSz="1033256" rtl="0" fontAlgn="base">
              <a:spcBef>
                <a:spcPct val="0"/>
              </a:spcBef>
              <a:spcAft>
                <a:spcPct val="0"/>
              </a:spcAft>
              <a:defRPr lang="en-GB" sz="800" b="0" i="0" kern="1200" smtClean="0">
                <a:solidFill>
                  <a:schemeClr val="bg1">
                    <a:lumMod val="65000"/>
                  </a:schemeClr>
                </a:solidFill>
                <a:latin typeface="+mn-lt"/>
                <a:ea typeface="+mn-ea"/>
                <a:cs typeface="Arial" panose="020B0604020202020204" pitchFamily="34" charset="0"/>
              </a:defRPr>
            </a:lvl1pPr>
          </a:lstStyle>
          <a:p>
            <a:r>
              <a:rPr lang="en-US"/>
              <a:t>© BRUNSWICK GROUP 2018</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14" r:id="rId3"/>
    <p:sldLayoutId id="2147483715" r:id="rId4"/>
    <p:sldLayoutId id="2147483706" r:id="rId5"/>
    <p:sldLayoutId id="2147483707" r:id="rId6"/>
    <p:sldLayoutId id="2147483748" r:id="rId7"/>
    <p:sldLayoutId id="2147483708" r:id="rId8"/>
    <p:sldLayoutId id="2147483709" r:id="rId9"/>
    <p:sldLayoutId id="2147483718" r:id="rId10"/>
    <p:sldLayoutId id="2147483719" r:id="rId11"/>
    <p:sldLayoutId id="2147483720" r:id="rId12"/>
    <p:sldLayoutId id="2147483721" r:id="rId13"/>
    <p:sldLayoutId id="2147483746" r:id="rId14"/>
    <p:sldLayoutId id="2147483730" r:id="rId15"/>
    <p:sldLayoutId id="2147483722" r:id="rId16"/>
    <p:sldLayoutId id="2147483723" r:id="rId17"/>
    <p:sldLayoutId id="2147483741" r:id="rId18"/>
    <p:sldLayoutId id="2147483747" r:id="rId19"/>
    <p:sldLayoutId id="2147483725" r:id="rId20"/>
    <p:sldLayoutId id="2147483742" r:id="rId21"/>
    <p:sldLayoutId id="2147483731" r:id="rId22"/>
    <p:sldLayoutId id="2147483732" r:id="rId23"/>
    <p:sldLayoutId id="2147483737" r:id="rId24"/>
    <p:sldLayoutId id="2147483750" r:id="rId25"/>
    <p:sldLayoutId id="2147483724" r:id="rId26"/>
    <p:sldLayoutId id="2147483744" r:id="rId27"/>
    <p:sldLayoutId id="2147483733" r:id="rId28"/>
    <p:sldLayoutId id="2147483740" r:id="rId29"/>
    <p:sldLayoutId id="2147483734" r:id="rId30"/>
    <p:sldLayoutId id="2147483736" r:id="rId31"/>
    <p:sldLayoutId id="2147483745" r:id="rId32"/>
    <p:sldLayoutId id="2147483751" r:id="rId33"/>
    <p:sldLayoutId id="2147483726" r:id="rId34"/>
    <p:sldLayoutId id="2147483738" r:id="rId35"/>
    <p:sldLayoutId id="2147483739" r:id="rId36"/>
    <p:sldLayoutId id="2147483727" r:id="rId37"/>
    <p:sldLayoutId id="2147483687" r:id="rId38"/>
    <p:sldLayoutId id="2147483716" r:id="rId39"/>
    <p:sldLayoutId id="2147483710" r:id="rId40"/>
    <p:sldLayoutId id="2147483711" r:id="rId41"/>
    <p:sldLayoutId id="2147483728" r:id="rId42"/>
    <p:sldLayoutId id="2147483729" r:id="rId43"/>
    <p:sldLayoutId id="2147483679" r:id="rId44"/>
    <p:sldLayoutId id="2147483680" r:id="rId45"/>
    <p:sldLayoutId id="2147483686" r:id="rId46"/>
    <p:sldLayoutId id="2147483743" r:id="rId47"/>
    <p:sldLayoutId id="2147483749" r:id="rId48"/>
  </p:sldLayoutIdLst>
  <p:hf hdr="0"/>
  <p:txStyles>
    <p:titleStyle>
      <a:lvl1pPr algn="l" defTabSz="1033463" rtl="0" eaLnBrk="1" fontAlgn="base" hangingPunct="1">
        <a:lnSpc>
          <a:spcPct val="100000"/>
        </a:lnSpc>
        <a:spcBef>
          <a:spcPct val="0"/>
        </a:spcBef>
        <a:spcAft>
          <a:spcPct val="0"/>
        </a:spcAft>
        <a:defRPr sz="3600" b="1" kern="1200" spc="-60" baseline="0">
          <a:solidFill>
            <a:schemeClr val="tx1"/>
          </a:solidFill>
          <a:latin typeface="+mj-lt"/>
          <a:ea typeface="+mj-ea"/>
          <a:cs typeface="+mj-cs"/>
        </a:defRPr>
      </a:lvl1pPr>
      <a:lvl2pPr algn="l" defTabSz="1033463" rtl="0" eaLnBrk="1" fontAlgn="base" hangingPunct="1">
        <a:spcBef>
          <a:spcPct val="0"/>
        </a:spcBef>
        <a:spcAft>
          <a:spcPct val="0"/>
        </a:spcAft>
        <a:defRPr sz="4000">
          <a:solidFill>
            <a:schemeClr val="tx1"/>
          </a:solidFill>
          <a:latin typeface="Calibri" pitchFamily="34" charset="0"/>
        </a:defRPr>
      </a:lvl2pPr>
      <a:lvl3pPr algn="l" defTabSz="1033463" rtl="0" eaLnBrk="1" fontAlgn="base" hangingPunct="1">
        <a:spcBef>
          <a:spcPct val="0"/>
        </a:spcBef>
        <a:spcAft>
          <a:spcPct val="0"/>
        </a:spcAft>
        <a:defRPr sz="4000">
          <a:solidFill>
            <a:schemeClr val="tx1"/>
          </a:solidFill>
          <a:latin typeface="Calibri" pitchFamily="34" charset="0"/>
        </a:defRPr>
      </a:lvl3pPr>
      <a:lvl4pPr algn="l" defTabSz="1033463" rtl="0" eaLnBrk="1" fontAlgn="base" hangingPunct="1">
        <a:spcBef>
          <a:spcPct val="0"/>
        </a:spcBef>
        <a:spcAft>
          <a:spcPct val="0"/>
        </a:spcAft>
        <a:defRPr sz="4000">
          <a:solidFill>
            <a:schemeClr val="tx1"/>
          </a:solidFill>
          <a:latin typeface="Calibri" pitchFamily="34" charset="0"/>
        </a:defRPr>
      </a:lvl4pPr>
      <a:lvl5pPr algn="l" defTabSz="1033463" rtl="0" eaLnBrk="1" fontAlgn="base" hangingPunct="1">
        <a:spcBef>
          <a:spcPct val="0"/>
        </a:spcBef>
        <a:spcAft>
          <a:spcPct val="0"/>
        </a:spcAft>
        <a:defRPr sz="4000">
          <a:solidFill>
            <a:schemeClr val="tx1"/>
          </a:solidFill>
          <a:latin typeface="Calibri" pitchFamily="34" charset="0"/>
        </a:defRPr>
      </a:lvl5pPr>
      <a:lvl6pPr marL="457200" algn="ctr" defTabSz="1033463" rtl="0" eaLnBrk="1" fontAlgn="base" hangingPunct="1">
        <a:spcBef>
          <a:spcPct val="0"/>
        </a:spcBef>
        <a:spcAft>
          <a:spcPct val="0"/>
        </a:spcAft>
        <a:defRPr sz="5000">
          <a:solidFill>
            <a:schemeClr val="tx1"/>
          </a:solidFill>
          <a:latin typeface="Calibri" pitchFamily="34" charset="0"/>
        </a:defRPr>
      </a:lvl6pPr>
      <a:lvl7pPr marL="914400" algn="ctr" defTabSz="1033463" rtl="0" eaLnBrk="1" fontAlgn="base" hangingPunct="1">
        <a:spcBef>
          <a:spcPct val="0"/>
        </a:spcBef>
        <a:spcAft>
          <a:spcPct val="0"/>
        </a:spcAft>
        <a:defRPr sz="5000">
          <a:solidFill>
            <a:schemeClr val="tx1"/>
          </a:solidFill>
          <a:latin typeface="Calibri" pitchFamily="34" charset="0"/>
        </a:defRPr>
      </a:lvl7pPr>
      <a:lvl8pPr marL="1371600" algn="ctr" defTabSz="1033463" rtl="0" eaLnBrk="1" fontAlgn="base" hangingPunct="1">
        <a:spcBef>
          <a:spcPct val="0"/>
        </a:spcBef>
        <a:spcAft>
          <a:spcPct val="0"/>
        </a:spcAft>
        <a:defRPr sz="5000">
          <a:solidFill>
            <a:schemeClr val="tx1"/>
          </a:solidFill>
          <a:latin typeface="Calibri" pitchFamily="34" charset="0"/>
        </a:defRPr>
      </a:lvl8pPr>
      <a:lvl9pPr marL="1828800" algn="ctr" defTabSz="1033463" rtl="0" eaLnBrk="1" fontAlgn="base" hangingPunct="1">
        <a:spcBef>
          <a:spcPct val="0"/>
        </a:spcBef>
        <a:spcAft>
          <a:spcPct val="0"/>
        </a:spcAft>
        <a:defRPr sz="5000">
          <a:solidFill>
            <a:schemeClr val="tx1"/>
          </a:solidFill>
          <a:latin typeface="Calibri" pitchFamily="34" charset="0"/>
        </a:defRPr>
      </a:lvl9pPr>
    </p:titleStyle>
    <p:bodyStyle>
      <a:lvl1pPr algn="l" defTabSz="1033463" rtl="0" eaLnBrk="1" fontAlgn="base" hangingPunct="1">
        <a:lnSpc>
          <a:spcPct val="100000"/>
        </a:lnSpc>
        <a:spcBef>
          <a:spcPts val="1200"/>
        </a:spcBef>
        <a:spcAft>
          <a:spcPts val="400"/>
        </a:spcAft>
        <a:defRPr sz="1400" b="0" i="0" kern="1200" spc="0" baseline="0">
          <a:solidFill>
            <a:schemeClr val="accent5"/>
          </a:solidFill>
          <a:latin typeface="+mj-lt"/>
          <a:ea typeface="+mn-ea"/>
          <a:cs typeface="+mn-cs"/>
        </a:defRPr>
      </a:lvl1pPr>
      <a:lvl2pPr marL="0" indent="0" algn="l" defTabSz="1033463" rtl="0" eaLnBrk="1" fontAlgn="base" hangingPunct="1">
        <a:lnSpc>
          <a:spcPct val="100000"/>
        </a:lnSpc>
        <a:spcBef>
          <a:spcPts val="400"/>
        </a:spcBef>
        <a:spcAft>
          <a:spcPts val="400"/>
        </a:spcAft>
        <a:buClr>
          <a:schemeClr val="accent5"/>
        </a:buClr>
        <a:buFontTx/>
        <a:buNone/>
        <a:defRPr sz="1050" b="0" i="0" kern="1200" spc="0" baseline="0">
          <a:solidFill>
            <a:schemeClr val="tx1"/>
          </a:solidFill>
          <a:latin typeface="+mj-lt"/>
          <a:ea typeface="+mn-ea"/>
          <a:cs typeface="+mn-cs"/>
        </a:defRPr>
      </a:lvl2pPr>
      <a:lvl3pPr marL="0" indent="0" algn="l" defTabSz="1033463" rtl="0" eaLnBrk="1" fontAlgn="base" hangingPunct="1">
        <a:lnSpc>
          <a:spcPct val="100000"/>
        </a:lnSpc>
        <a:spcBef>
          <a:spcPts val="300"/>
        </a:spcBef>
        <a:spcAft>
          <a:spcPts val="300"/>
        </a:spcAft>
        <a:buClr>
          <a:schemeClr val="bg2"/>
        </a:buClr>
        <a:buFontTx/>
        <a:buNone/>
        <a:defRPr sz="900" kern="1200" spc="0" baseline="0">
          <a:solidFill>
            <a:schemeClr val="tx1"/>
          </a:solidFill>
          <a:latin typeface="+mn-lt"/>
          <a:ea typeface="+mn-ea"/>
          <a:cs typeface="+mn-cs"/>
        </a:defRPr>
      </a:lvl3pPr>
      <a:lvl4pPr marL="128588" indent="-128588" algn="l" defTabSz="1033463" rtl="0" eaLnBrk="1" fontAlgn="base" hangingPunct="1">
        <a:lnSpc>
          <a:spcPct val="100000"/>
        </a:lnSpc>
        <a:spcBef>
          <a:spcPts val="0"/>
        </a:spcBef>
        <a:spcAft>
          <a:spcPts val="200"/>
        </a:spcAft>
        <a:buClrTx/>
        <a:buSzPct val="75000"/>
        <a:buFont typeface="Wingdings" panose="05000000000000000000" pitchFamily="2" charset="2"/>
        <a:buChar char="n"/>
        <a:defRPr sz="800" kern="1200" spc="0" baseline="0">
          <a:solidFill>
            <a:schemeClr val="tx1"/>
          </a:solidFill>
          <a:latin typeface="+mn-lt"/>
          <a:ea typeface="+mn-ea"/>
          <a:cs typeface="+mn-cs"/>
        </a:defRPr>
      </a:lvl4pPr>
      <a:lvl5pPr marL="274638" indent="-96838" algn="l" defTabSz="1033463" rtl="0" eaLnBrk="1" fontAlgn="base" hangingPunct="1">
        <a:lnSpc>
          <a:spcPct val="100000"/>
        </a:lnSpc>
        <a:spcBef>
          <a:spcPts val="0"/>
        </a:spcBef>
        <a:spcAft>
          <a:spcPts val="200"/>
        </a:spcAft>
        <a:buFont typeface="Arial" panose="020B0604020202020204" pitchFamily="34" charset="0"/>
        <a:buChar char="̶"/>
        <a:defRPr sz="700" kern="1200" spc="0" baseline="0">
          <a:solidFill>
            <a:schemeClr val="tx1"/>
          </a:solidFill>
          <a:latin typeface="+mn-lt"/>
          <a:ea typeface="+mn-ea"/>
          <a:cs typeface="+mn-cs"/>
        </a:defRPr>
      </a:lvl5pPr>
      <a:lvl6pPr marL="2844516"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1700"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8885"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6069"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34369" rtl="0" eaLnBrk="1" latinLnBrk="0" hangingPunct="1">
        <a:defRPr sz="2000" kern="1200">
          <a:solidFill>
            <a:schemeClr val="tx1"/>
          </a:solidFill>
          <a:latin typeface="+mn-lt"/>
          <a:ea typeface="+mn-ea"/>
          <a:cs typeface="+mn-cs"/>
        </a:defRPr>
      </a:lvl1pPr>
      <a:lvl2pPr marL="517185" algn="l" defTabSz="1034369" rtl="0" eaLnBrk="1" latinLnBrk="0" hangingPunct="1">
        <a:defRPr sz="2000" kern="1200">
          <a:solidFill>
            <a:schemeClr val="tx1"/>
          </a:solidFill>
          <a:latin typeface="+mn-lt"/>
          <a:ea typeface="+mn-ea"/>
          <a:cs typeface="+mn-cs"/>
        </a:defRPr>
      </a:lvl2pPr>
      <a:lvl3pPr marL="1034369" algn="l" defTabSz="1034369" rtl="0" eaLnBrk="1" latinLnBrk="0" hangingPunct="1">
        <a:defRPr sz="2000" kern="1200">
          <a:solidFill>
            <a:schemeClr val="tx1"/>
          </a:solidFill>
          <a:latin typeface="+mn-lt"/>
          <a:ea typeface="+mn-ea"/>
          <a:cs typeface="+mn-cs"/>
        </a:defRPr>
      </a:lvl3pPr>
      <a:lvl4pPr marL="1551554" algn="l" defTabSz="1034369" rtl="0" eaLnBrk="1" latinLnBrk="0" hangingPunct="1">
        <a:defRPr sz="2000" kern="1200">
          <a:solidFill>
            <a:schemeClr val="tx1"/>
          </a:solidFill>
          <a:latin typeface="+mn-lt"/>
          <a:ea typeface="+mn-ea"/>
          <a:cs typeface="+mn-cs"/>
        </a:defRPr>
      </a:lvl4pPr>
      <a:lvl5pPr marL="2068739" algn="l" defTabSz="1034369" rtl="0" eaLnBrk="1" latinLnBrk="0" hangingPunct="1">
        <a:defRPr sz="2000" kern="1200">
          <a:solidFill>
            <a:schemeClr val="tx1"/>
          </a:solidFill>
          <a:latin typeface="+mn-lt"/>
          <a:ea typeface="+mn-ea"/>
          <a:cs typeface="+mn-cs"/>
        </a:defRPr>
      </a:lvl5pPr>
      <a:lvl6pPr marL="2585923" algn="l" defTabSz="1034369" rtl="0" eaLnBrk="1" latinLnBrk="0" hangingPunct="1">
        <a:defRPr sz="2000" kern="1200">
          <a:solidFill>
            <a:schemeClr val="tx1"/>
          </a:solidFill>
          <a:latin typeface="+mn-lt"/>
          <a:ea typeface="+mn-ea"/>
          <a:cs typeface="+mn-cs"/>
        </a:defRPr>
      </a:lvl6pPr>
      <a:lvl7pPr marL="3103108" algn="l" defTabSz="1034369" rtl="0" eaLnBrk="1" latinLnBrk="0" hangingPunct="1">
        <a:defRPr sz="2000" kern="1200">
          <a:solidFill>
            <a:schemeClr val="tx1"/>
          </a:solidFill>
          <a:latin typeface="+mn-lt"/>
          <a:ea typeface="+mn-ea"/>
          <a:cs typeface="+mn-cs"/>
        </a:defRPr>
      </a:lvl7pPr>
      <a:lvl8pPr marL="3620292" algn="l" defTabSz="1034369" rtl="0" eaLnBrk="1" latinLnBrk="0" hangingPunct="1">
        <a:defRPr sz="2000" kern="1200">
          <a:solidFill>
            <a:schemeClr val="tx1"/>
          </a:solidFill>
          <a:latin typeface="+mn-lt"/>
          <a:ea typeface="+mn-ea"/>
          <a:cs typeface="+mn-cs"/>
        </a:defRPr>
      </a:lvl8pPr>
      <a:lvl9pPr marL="4137477" algn="l" defTabSz="1034369"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55" userDrawn="1">
          <p15:clr>
            <a:srgbClr val="F26B43"/>
          </p15:clr>
        </p15:guide>
        <p15:guide id="2" pos="2381" userDrawn="1">
          <p15:clr>
            <a:srgbClr val="F26B43"/>
          </p15:clr>
        </p15:guide>
        <p15:guide id="3" pos="270" userDrawn="1">
          <p15:clr>
            <a:srgbClr val="F26B43"/>
          </p15:clr>
        </p15:guide>
        <p15:guide id="10" pos="521" userDrawn="1">
          <p15:clr>
            <a:srgbClr val="F26B43"/>
          </p15:clr>
        </p15:guide>
        <p15:guide id="11" pos="657" userDrawn="1">
          <p15:clr>
            <a:srgbClr val="F26B43"/>
          </p15:clr>
        </p15:guide>
        <p15:guide id="14" pos="884" userDrawn="1">
          <p15:clr>
            <a:srgbClr val="F26B43"/>
          </p15:clr>
        </p15:guide>
        <p15:guide id="15" pos="998" userDrawn="1">
          <p15:clr>
            <a:srgbClr val="F26B43"/>
          </p15:clr>
        </p15:guide>
        <p15:guide id="18" pos="3061" userDrawn="1">
          <p15:clr>
            <a:srgbClr val="F26B43"/>
          </p15:clr>
        </p15:guide>
        <p15:guide id="22" pos="3492" userDrawn="1">
          <p15:clr>
            <a:srgbClr val="F26B43"/>
          </p15:clr>
        </p15:guide>
        <p15:guide id="23" pos="3764" userDrawn="1">
          <p15:clr>
            <a:srgbClr val="F26B43"/>
          </p15:clr>
        </p15:guide>
        <p15:guide id="26" pos="4490" userDrawn="1">
          <p15:clr>
            <a:srgbClr val="F26B43"/>
          </p15:clr>
        </p15:guide>
        <p15:guide id="27" orient="horz" pos="273" userDrawn="1">
          <p15:clr>
            <a:srgbClr val="F26B43"/>
          </p15:clr>
        </p15:guide>
        <p15:guide id="28" orient="horz" pos="5227" userDrawn="1">
          <p15:clr>
            <a:srgbClr val="F26B43"/>
          </p15:clr>
        </p15:guide>
        <p15:guide id="29" orient="horz" pos="895" userDrawn="1">
          <p15:clr>
            <a:srgbClr val="F26B43"/>
          </p15:clr>
        </p15:guide>
        <p15:guide id="30" orient="horz" pos="2120" userDrawn="1">
          <p15:clr>
            <a:srgbClr val="F26B43"/>
          </p15:clr>
        </p15:guide>
        <p15:guide id="31" orient="horz" pos="3368" userDrawn="1">
          <p15:clr>
            <a:srgbClr val="F26B43"/>
          </p15:clr>
        </p15:guide>
        <p15:guide id="32" orient="horz" pos="1508" userDrawn="1">
          <p15:clr>
            <a:srgbClr val="F26B43"/>
          </p15:clr>
        </p15:guide>
        <p15:guide id="33" pos="1247" userDrawn="1">
          <p15:clr>
            <a:srgbClr val="F26B43"/>
          </p15:clr>
        </p15:guide>
        <p15:guide id="34" pos="1360" userDrawn="1">
          <p15:clr>
            <a:srgbClr val="F26B43"/>
          </p15:clr>
        </p15:guide>
        <p15:guide id="35" pos="1610" userDrawn="1">
          <p15:clr>
            <a:srgbClr val="F26B43"/>
          </p15:clr>
        </p15:guide>
        <p15:guide id="36" pos="1701" userDrawn="1">
          <p15:clr>
            <a:srgbClr val="F26B43"/>
          </p15:clr>
        </p15:guide>
        <p15:guide id="37" pos="1973" userDrawn="1">
          <p15:clr>
            <a:srgbClr val="F26B43"/>
          </p15:clr>
        </p15:guide>
        <p15:guide id="38" pos="2063" userDrawn="1">
          <p15:clr>
            <a:srgbClr val="F26B43"/>
          </p15:clr>
        </p15:guide>
        <p15:guide id="39" pos="2336" userDrawn="1">
          <p15:clr>
            <a:srgbClr val="F26B43"/>
          </p15:clr>
        </p15:guide>
        <p15:guide id="40" pos="2426" userDrawn="1">
          <p15:clr>
            <a:srgbClr val="F26B43"/>
          </p15:clr>
        </p15:guide>
        <p15:guide id="41" pos="2699" userDrawn="1">
          <p15:clr>
            <a:srgbClr val="F26B43"/>
          </p15:clr>
        </p15:guide>
        <p15:guide id="42" pos="2789" userDrawn="1">
          <p15:clr>
            <a:srgbClr val="F26B43"/>
          </p15:clr>
        </p15:guide>
        <p15:guide id="43" pos="3152" userDrawn="1">
          <p15:clr>
            <a:srgbClr val="F26B43"/>
          </p15:clr>
        </p15:guide>
        <p15:guide id="45" pos="3402" userDrawn="1">
          <p15:clr>
            <a:srgbClr val="F26B43"/>
          </p15:clr>
        </p15:guide>
        <p15:guide id="46" pos="3855" userDrawn="1">
          <p15:clr>
            <a:srgbClr val="F26B43"/>
          </p15:clr>
        </p15:guide>
        <p15:guide id="47" pos="4127" userDrawn="1">
          <p15:clr>
            <a:srgbClr val="F26B43"/>
          </p15:clr>
        </p15:guide>
        <p15:guide id="48" pos="4218" userDrawn="1">
          <p15:clr>
            <a:srgbClr val="F26B43"/>
          </p15:clr>
        </p15:guide>
        <p15:guide id="49" orient="horz" pos="3980" userDrawn="1">
          <p15:clr>
            <a:srgbClr val="F26B43"/>
          </p15:clr>
        </p15:guide>
        <p15:guide id="50" orient="horz" pos="4615" userDrawn="1">
          <p15:clr>
            <a:srgbClr val="F26B43"/>
          </p15:clr>
        </p15:guide>
        <p15:guide id="51" orient="horz" pos="5840" userDrawn="1">
          <p15:clr>
            <a:srgbClr val="F26B43"/>
          </p15:clr>
        </p15:guide>
        <p15:guide id="52" orient="horz" pos="64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baike.baidu.com/pic/%E7%8E%8B%E5%8B%87/7579382/0/e61190ef76c6a7efa089861bfefaaf51f3de665b?fr=lemma&amp;ct=single" TargetMode="External"/><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3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hyperlink" Target="mailto:smoore@brunswickgroup.com" TargetMode="External"/><Relationship Id="rId3" Type="http://schemas.openxmlformats.org/officeDocument/2006/relationships/image" Target="../media/image25.jpeg"/><Relationship Id="rId7" Type="http://schemas.openxmlformats.org/officeDocument/2006/relationships/hyperlink" Target="mailto:gguo@brunswickgroup.com" TargetMode="External"/><Relationship Id="rId2" Type="http://schemas.openxmlformats.org/officeDocument/2006/relationships/image" Target="../media/image24.jpeg"/><Relationship Id="rId1" Type="http://schemas.openxmlformats.org/officeDocument/2006/relationships/slideLayout" Target="../slideLayouts/slideLayout47.xml"/><Relationship Id="rId6" Type="http://schemas.openxmlformats.org/officeDocument/2006/relationships/hyperlink" Target="mailto:rzhao@brunswickgroup.com" TargetMode="External"/><Relationship Id="rId5" Type="http://schemas.openxmlformats.org/officeDocument/2006/relationships/hyperlink" Target="mailto:ymei@brunswickgroup.com" TargetMode="External"/><Relationship Id="rId4" Type="http://schemas.openxmlformats.org/officeDocument/2006/relationships/image" Target="../media/image26.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18" name="Subtitle 7">
            <a:extLst>
              <a:ext uri="{FF2B5EF4-FFF2-40B4-BE49-F238E27FC236}">
                <a16:creationId xmlns:a16="http://schemas.microsoft.com/office/drawing/2014/main" id="{4F6271B0-1DB0-47EA-9DF5-0FF3FA589A24}"/>
              </a:ext>
            </a:extLst>
          </p:cNvPr>
          <p:cNvSpPr txBox="1">
            <a:spLocks/>
          </p:cNvSpPr>
          <p:nvPr/>
        </p:nvSpPr>
        <p:spPr bwMode="auto">
          <a:xfrm>
            <a:off x="2829174" y="3004801"/>
            <a:ext cx="395712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216000" anchor="b" anchorCtr="0" compatLnSpc="1">
            <a:prstTxWarp prst="textNoShape">
              <a:avLst/>
            </a:prstTxWarp>
          </a:bodyPr>
          <a:lstStyle>
            <a:lvl1pPr marL="0" indent="0" algn="l" defTabSz="1033463" rtl="0" eaLnBrk="1" fontAlgn="base" hangingPunct="1">
              <a:lnSpc>
                <a:spcPct val="100000"/>
              </a:lnSpc>
              <a:spcBef>
                <a:spcPts val="1200"/>
              </a:spcBef>
              <a:spcAft>
                <a:spcPts val="400"/>
              </a:spcAft>
              <a:buNone/>
              <a:defRPr sz="1400" b="0" i="0" kern="1200" spc="0" baseline="0">
                <a:solidFill>
                  <a:schemeClr val="tx1"/>
                </a:solidFill>
                <a:latin typeface="+mn-lt"/>
                <a:ea typeface="+mn-ea"/>
                <a:cs typeface="+mn-cs"/>
              </a:defRPr>
            </a:lvl1pPr>
            <a:lvl2pPr marL="0" indent="0" algn="l" defTabSz="1033463" rtl="0" eaLnBrk="1" fontAlgn="base" hangingPunct="1">
              <a:lnSpc>
                <a:spcPct val="100000"/>
              </a:lnSpc>
              <a:spcBef>
                <a:spcPts val="0"/>
              </a:spcBef>
              <a:spcAft>
                <a:spcPts val="400"/>
              </a:spcAft>
              <a:buClr>
                <a:schemeClr val="accent5"/>
              </a:buClr>
              <a:buFontTx/>
              <a:buNone/>
              <a:tabLst/>
              <a:defRPr sz="1050" b="0" i="0" kern="1200" spc="0" baseline="0">
                <a:solidFill>
                  <a:schemeClr val="accent4"/>
                </a:solidFill>
                <a:latin typeface="+mj-lt"/>
                <a:ea typeface="+mn-ea"/>
                <a:cs typeface="+mn-cs"/>
              </a:defRPr>
            </a:lvl2pPr>
            <a:lvl3pPr marL="0" indent="0" algn="l" defTabSz="1033463" rtl="0" eaLnBrk="1" fontAlgn="base" hangingPunct="1">
              <a:lnSpc>
                <a:spcPct val="100000"/>
              </a:lnSpc>
              <a:spcBef>
                <a:spcPts val="300"/>
              </a:spcBef>
              <a:spcAft>
                <a:spcPts val="300"/>
              </a:spcAft>
              <a:buClr>
                <a:schemeClr val="bg2"/>
              </a:buClr>
              <a:buFontTx/>
              <a:buNone/>
              <a:defRPr sz="900" b="0" i="0" kern="1200" spc="0" baseline="0">
                <a:solidFill>
                  <a:schemeClr val="tx1"/>
                </a:solidFill>
                <a:latin typeface="+mj-lt"/>
                <a:ea typeface="+mn-ea"/>
                <a:cs typeface="+mn-cs"/>
              </a:defRPr>
            </a:lvl3pPr>
            <a:lvl4pPr marL="1551554" indent="0" algn="ctr" defTabSz="1033463" rtl="0" eaLnBrk="1" fontAlgn="base" hangingPunct="1">
              <a:lnSpc>
                <a:spcPct val="100000"/>
              </a:lnSpc>
              <a:spcBef>
                <a:spcPts val="0"/>
              </a:spcBef>
              <a:spcAft>
                <a:spcPts val="200"/>
              </a:spcAft>
              <a:buClrTx/>
              <a:buSzPct val="75000"/>
              <a:buFont typeface="Wingdings" panose="05000000000000000000" pitchFamily="2" charset="2"/>
              <a:buNone/>
              <a:defRPr sz="800" kern="1200" spc="0" baseline="0">
                <a:solidFill>
                  <a:schemeClr val="tx1">
                    <a:tint val="75000"/>
                  </a:schemeClr>
                </a:solidFill>
                <a:latin typeface="+mn-lt"/>
                <a:ea typeface="+mn-ea"/>
                <a:cs typeface="+mn-cs"/>
              </a:defRPr>
            </a:lvl4pPr>
            <a:lvl5pPr marL="2068739" indent="0" algn="ctr" defTabSz="1033463" rtl="0" eaLnBrk="1" fontAlgn="base" hangingPunct="1">
              <a:lnSpc>
                <a:spcPct val="100000"/>
              </a:lnSpc>
              <a:spcBef>
                <a:spcPts val="0"/>
              </a:spcBef>
              <a:spcAft>
                <a:spcPts val="200"/>
              </a:spcAft>
              <a:buFont typeface="Arial" panose="020B0604020202020204" pitchFamily="34" charset="0"/>
              <a:buNone/>
              <a:defRPr sz="700" kern="1200" spc="0" baseline="0">
                <a:solidFill>
                  <a:schemeClr val="tx1">
                    <a:tint val="75000"/>
                  </a:schemeClr>
                </a:solidFill>
                <a:latin typeface="+mn-lt"/>
                <a:ea typeface="+mn-ea"/>
                <a:cs typeface="+mn-cs"/>
              </a:defRPr>
            </a:lvl5pPr>
            <a:lvl6pPr marL="2585923" indent="0" algn="ctr" defTabSz="1034369"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03108" indent="0" algn="ctr" defTabSz="1034369"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20292" indent="0" algn="ctr" defTabSz="1034369"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37477" indent="0" algn="ctr" defTabSz="1034369"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en-US" sz="1800" dirty="0">
                <a:solidFill>
                  <a:schemeClr val="bg1"/>
                </a:solidFill>
                <a:latin typeface="+mj-lt"/>
              </a:rPr>
              <a:t>A review of China’s latest political gathering and what it means for businesses engaging with China</a:t>
            </a:r>
            <a:endParaRPr lang="en-GB" sz="1800" dirty="0">
              <a:solidFill>
                <a:schemeClr val="bg1"/>
              </a:solidFill>
              <a:latin typeface="+mj-lt"/>
            </a:endParaRPr>
          </a:p>
        </p:txBody>
      </p:sp>
      <p:sp>
        <p:nvSpPr>
          <p:cNvPr id="19" name="Title 6">
            <a:extLst>
              <a:ext uri="{FF2B5EF4-FFF2-40B4-BE49-F238E27FC236}">
                <a16:creationId xmlns:a16="http://schemas.microsoft.com/office/drawing/2014/main" id="{9963443A-0770-45DA-9371-2CF153DB280C}"/>
              </a:ext>
            </a:extLst>
          </p:cNvPr>
          <p:cNvSpPr txBox="1">
            <a:spLocks/>
          </p:cNvSpPr>
          <p:nvPr/>
        </p:nvSpPr>
        <p:spPr bwMode="auto">
          <a:xfrm>
            <a:off x="2829175" y="1473817"/>
            <a:ext cx="4156230" cy="17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033463" rtl="0" eaLnBrk="1" fontAlgn="base" hangingPunct="1">
              <a:lnSpc>
                <a:spcPct val="90000"/>
              </a:lnSpc>
              <a:spcBef>
                <a:spcPct val="0"/>
              </a:spcBef>
              <a:spcAft>
                <a:spcPct val="0"/>
              </a:spcAft>
              <a:defRPr sz="5400" b="1" kern="1200" spc="-100" baseline="0">
                <a:solidFill>
                  <a:schemeClr val="tx1"/>
                </a:solidFill>
                <a:latin typeface="+mj-lt"/>
                <a:ea typeface="+mj-ea"/>
                <a:cs typeface="+mj-cs"/>
              </a:defRPr>
            </a:lvl1pPr>
            <a:lvl2pPr algn="l" defTabSz="1033463" rtl="0" eaLnBrk="1" fontAlgn="base" hangingPunct="1">
              <a:spcBef>
                <a:spcPct val="0"/>
              </a:spcBef>
              <a:spcAft>
                <a:spcPct val="0"/>
              </a:spcAft>
              <a:defRPr sz="4000">
                <a:solidFill>
                  <a:schemeClr val="tx1"/>
                </a:solidFill>
                <a:latin typeface="Calibri" pitchFamily="34" charset="0"/>
              </a:defRPr>
            </a:lvl2pPr>
            <a:lvl3pPr algn="l" defTabSz="1033463" rtl="0" eaLnBrk="1" fontAlgn="base" hangingPunct="1">
              <a:spcBef>
                <a:spcPct val="0"/>
              </a:spcBef>
              <a:spcAft>
                <a:spcPct val="0"/>
              </a:spcAft>
              <a:defRPr sz="4000">
                <a:solidFill>
                  <a:schemeClr val="tx1"/>
                </a:solidFill>
                <a:latin typeface="Calibri" pitchFamily="34" charset="0"/>
              </a:defRPr>
            </a:lvl3pPr>
            <a:lvl4pPr algn="l" defTabSz="1033463" rtl="0" eaLnBrk="1" fontAlgn="base" hangingPunct="1">
              <a:spcBef>
                <a:spcPct val="0"/>
              </a:spcBef>
              <a:spcAft>
                <a:spcPct val="0"/>
              </a:spcAft>
              <a:defRPr sz="4000">
                <a:solidFill>
                  <a:schemeClr val="tx1"/>
                </a:solidFill>
                <a:latin typeface="Calibri" pitchFamily="34" charset="0"/>
              </a:defRPr>
            </a:lvl4pPr>
            <a:lvl5pPr algn="l" defTabSz="1033463" rtl="0" eaLnBrk="1" fontAlgn="base" hangingPunct="1">
              <a:spcBef>
                <a:spcPct val="0"/>
              </a:spcBef>
              <a:spcAft>
                <a:spcPct val="0"/>
              </a:spcAft>
              <a:defRPr sz="4000">
                <a:solidFill>
                  <a:schemeClr val="tx1"/>
                </a:solidFill>
                <a:latin typeface="Calibri" pitchFamily="34" charset="0"/>
              </a:defRPr>
            </a:lvl5pPr>
            <a:lvl6pPr marL="457200" algn="ctr" defTabSz="1033463" rtl="0" eaLnBrk="1" fontAlgn="base" hangingPunct="1">
              <a:spcBef>
                <a:spcPct val="0"/>
              </a:spcBef>
              <a:spcAft>
                <a:spcPct val="0"/>
              </a:spcAft>
              <a:defRPr sz="5000">
                <a:solidFill>
                  <a:schemeClr val="tx1"/>
                </a:solidFill>
                <a:latin typeface="Calibri" pitchFamily="34" charset="0"/>
              </a:defRPr>
            </a:lvl6pPr>
            <a:lvl7pPr marL="914400" algn="ctr" defTabSz="1033463" rtl="0" eaLnBrk="1" fontAlgn="base" hangingPunct="1">
              <a:spcBef>
                <a:spcPct val="0"/>
              </a:spcBef>
              <a:spcAft>
                <a:spcPct val="0"/>
              </a:spcAft>
              <a:defRPr sz="5000">
                <a:solidFill>
                  <a:schemeClr val="tx1"/>
                </a:solidFill>
                <a:latin typeface="Calibri" pitchFamily="34" charset="0"/>
              </a:defRPr>
            </a:lvl7pPr>
            <a:lvl8pPr marL="1371600" algn="ctr" defTabSz="1033463" rtl="0" eaLnBrk="1" fontAlgn="base" hangingPunct="1">
              <a:spcBef>
                <a:spcPct val="0"/>
              </a:spcBef>
              <a:spcAft>
                <a:spcPct val="0"/>
              </a:spcAft>
              <a:defRPr sz="5000">
                <a:solidFill>
                  <a:schemeClr val="tx1"/>
                </a:solidFill>
                <a:latin typeface="Calibri" pitchFamily="34" charset="0"/>
              </a:defRPr>
            </a:lvl8pPr>
            <a:lvl9pPr marL="1828800" algn="ctr" defTabSz="1033463" rtl="0" eaLnBrk="1" fontAlgn="base" hangingPunct="1">
              <a:spcBef>
                <a:spcPct val="0"/>
              </a:spcBef>
              <a:spcAft>
                <a:spcPct val="0"/>
              </a:spcAft>
              <a:defRPr sz="5000">
                <a:solidFill>
                  <a:schemeClr val="tx1"/>
                </a:solidFill>
                <a:latin typeface="Calibri" pitchFamily="34" charset="0"/>
              </a:defRPr>
            </a:lvl9pPr>
          </a:lstStyle>
          <a:p>
            <a:r>
              <a:rPr lang="en-US" sz="3600" b="0" dirty="0">
                <a:solidFill>
                  <a:schemeClr val="bg1"/>
                </a:solidFill>
              </a:rPr>
              <a:t>2018 Two Sessions: The </a:t>
            </a:r>
            <a:r>
              <a:rPr lang="en-US" sz="3600" b="0" dirty="0">
                <a:solidFill>
                  <a:schemeClr val="accent2"/>
                </a:solidFill>
              </a:rPr>
              <a:t>Future</a:t>
            </a:r>
            <a:r>
              <a:rPr lang="en-US" sz="3600" b="0" dirty="0">
                <a:solidFill>
                  <a:schemeClr val="bg1"/>
                </a:solidFill>
              </a:rPr>
              <a:t> of </a:t>
            </a:r>
            <a:r>
              <a:rPr lang="en-US" sz="3600" b="0" dirty="0">
                <a:solidFill>
                  <a:schemeClr val="accent6"/>
                </a:solidFill>
              </a:rPr>
              <a:t>China</a:t>
            </a:r>
            <a:endParaRPr lang="en-GB" sz="3600" b="0" dirty="0">
              <a:solidFill>
                <a:schemeClr val="accent6"/>
              </a:solidFill>
            </a:endParaRPr>
          </a:p>
        </p:txBody>
      </p:sp>
      <p:sp>
        <p:nvSpPr>
          <p:cNvPr id="20" name="Freeform: Shape 19">
            <a:extLst>
              <a:ext uri="{FF2B5EF4-FFF2-40B4-BE49-F238E27FC236}">
                <a16:creationId xmlns:a16="http://schemas.microsoft.com/office/drawing/2014/main" id="{FFFAE8E4-567F-42C7-BB21-6AA681509312}"/>
              </a:ext>
            </a:extLst>
          </p:cNvPr>
          <p:cNvSpPr/>
          <p:nvPr/>
        </p:nvSpPr>
        <p:spPr>
          <a:xfrm rot="5400000" flipH="1">
            <a:off x="3458334" y="695992"/>
            <a:ext cx="152505" cy="1708160"/>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sp>
        <p:nvSpPr>
          <p:cNvPr id="21" name="Rectangle 20">
            <a:extLst>
              <a:ext uri="{FF2B5EF4-FFF2-40B4-BE49-F238E27FC236}">
                <a16:creationId xmlns:a16="http://schemas.microsoft.com/office/drawing/2014/main" id="{218619A2-393A-4C48-A613-3004097CC10B}"/>
              </a:ext>
            </a:extLst>
          </p:cNvPr>
          <p:cNvSpPr/>
          <p:nvPr/>
        </p:nvSpPr>
        <p:spPr>
          <a:xfrm>
            <a:off x="4283892" y="1473819"/>
            <a:ext cx="2701513" cy="152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dirty="0"/>
          </a:p>
        </p:txBody>
      </p:sp>
      <p:grpSp>
        <p:nvGrpSpPr>
          <p:cNvPr id="24" name="Group 23">
            <a:extLst>
              <a:ext uri="{FF2B5EF4-FFF2-40B4-BE49-F238E27FC236}">
                <a16:creationId xmlns:a16="http://schemas.microsoft.com/office/drawing/2014/main" id="{4B954AF6-6649-4A8A-8C76-08714C9E68C7}"/>
              </a:ext>
            </a:extLst>
          </p:cNvPr>
          <p:cNvGrpSpPr/>
          <p:nvPr/>
        </p:nvGrpSpPr>
        <p:grpSpPr>
          <a:xfrm>
            <a:off x="2527997" y="1554490"/>
            <a:ext cx="4457408" cy="2687310"/>
            <a:chOff x="695205" y="776663"/>
            <a:chExt cx="4457408" cy="2295821"/>
          </a:xfrm>
          <a:solidFill>
            <a:schemeClr val="tx1"/>
          </a:solidFill>
        </p:grpSpPr>
        <p:sp>
          <p:nvSpPr>
            <p:cNvPr id="25" name="Freeform: Shape 24">
              <a:extLst>
                <a:ext uri="{FF2B5EF4-FFF2-40B4-BE49-F238E27FC236}">
                  <a16:creationId xmlns:a16="http://schemas.microsoft.com/office/drawing/2014/main" id="{5F39FDFC-3CDB-470A-B1BA-C6868A0A4C84}"/>
                </a:ext>
              </a:extLst>
            </p:cNvPr>
            <p:cNvSpPr/>
            <p:nvPr/>
          </p:nvSpPr>
          <p:spPr>
            <a:xfrm rot="10800000">
              <a:off x="695208" y="848498"/>
              <a:ext cx="152505" cy="2071478"/>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sp>
          <p:nvSpPr>
            <p:cNvPr id="30" name="Rectangle 29">
              <a:extLst>
                <a:ext uri="{FF2B5EF4-FFF2-40B4-BE49-F238E27FC236}">
                  <a16:creationId xmlns:a16="http://schemas.microsoft.com/office/drawing/2014/main" id="{D7F89240-A7F8-4F98-803A-FF99BF9DE8A2}"/>
                </a:ext>
              </a:extLst>
            </p:cNvPr>
            <p:cNvSpPr/>
            <p:nvPr/>
          </p:nvSpPr>
          <p:spPr>
            <a:xfrm rot="10800000">
              <a:off x="695205" y="2919976"/>
              <a:ext cx="3069781" cy="152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dirty="0"/>
            </a:p>
          </p:txBody>
        </p:sp>
        <p:sp>
          <p:nvSpPr>
            <p:cNvPr id="27" name="Freeform: Shape 26">
              <a:extLst>
                <a:ext uri="{FF2B5EF4-FFF2-40B4-BE49-F238E27FC236}">
                  <a16:creationId xmlns:a16="http://schemas.microsoft.com/office/drawing/2014/main" id="{5F13E6D0-FADE-491A-8359-4B9E9EDD794A}"/>
                </a:ext>
              </a:extLst>
            </p:cNvPr>
            <p:cNvSpPr/>
            <p:nvPr/>
          </p:nvSpPr>
          <p:spPr>
            <a:xfrm rot="16200000" flipH="1">
              <a:off x="4069776" y="2142151"/>
              <a:ext cx="152505" cy="1708160"/>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sp>
          <p:nvSpPr>
            <p:cNvPr id="29" name="Freeform: Shape 28">
              <a:extLst>
                <a:ext uri="{FF2B5EF4-FFF2-40B4-BE49-F238E27FC236}">
                  <a16:creationId xmlns:a16="http://schemas.microsoft.com/office/drawing/2014/main" id="{35E83FB8-66E8-41F7-9411-00ED0279A1BA}"/>
                </a:ext>
              </a:extLst>
            </p:cNvPr>
            <p:cNvSpPr/>
            <p:nvPr/>
          </p:nvSpPr>
          <p:spPr>
            <a:xfrm>
              <a:off x="5000108" y="776663"/>
              <a:ext cx="152505" cy="2124740"/>
            </a:xfrm>
            <a:custGeom>
              <a:avLst/>
              <a:gdLst>
                <a:gd name="connsiteX0" fmla="*/ 1 w 477281"/>
                <a:gd name="connsiteY0" fmla="*/ 4868597 h 5345875"/>
                <a:gd name="connsiteX1" fmla="*/ 477280 w 477281"/>
                <a:gd name="connsiteY1" fmla="*/ 4868597 h 5345875"/>
                <a:gd name="connsiteX2" fmla="*/ 1 w 477281"/>
                <a:gd name="connsiteY2" fmla="*/ 5345875 h 5345875"/>
                <a:gd name="connsiteX3" fmla="*/ 0 w 477281"/>
                <a:gd name="connsiteY3" fmla="*/ 0 h 5345875"/>
                <a:gd name="connsiteX4" fmla="*/ 477281 w 477281"/>
                <a:gd name="connsiteY4" fmla="*/ 0 h 5345875"/>
                <a:gd name="connsiteX5" fmla="*/ 477281 w 477281"/>
                <a:gd name="connsiteY5" fmla="*/ 2938242 h 5345875"/>
                <a:gd name="connsiteX6" fmla="*/ 477281 w 477281"/>
                <a:gd name="connsiteY6" fmla="*/ 4868596 h 5345875"/>
                <a:gd name="connsiteX7" fmla="*/ 3 w 477281"/>
                <a:gd name="connsiteY7" fmla="*/ 4868596 h 5345875"/>
                <a:gd name="connsiteX8" fmla="*/ 3 w 477281"/>
                <a:gd name="connsiteY8" fmla="*/ 2938242 h 5345875"/>
                <a:gd name="connsiteX9" fmla="*/ 0 w 477281"/>
                <a:gd name="connsiteY9" fmla="*/ 2938242 h 53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281" h="5345875">
                  <a:moveTo>
                    <a:pt x="1" y="4868597"/>
                  </a:moveTo>
                  <a:lnTo>
                    <a:pt x="477280" y="4868597"/>
                  </a:lnTo>
                  <a:lnTo>
                    <a:pt x="1" y="5345875"/>
                  </a:lnTo>
                  <a:close/>
                  <a:moveTo>
                    <a:pt x="0" y="0"/>
                  </a:moveTo>
                  <a:lnTo>
                    <a:pt x="477281" y="0"/>
                  </a:lnTo>
                  <a:lnTo>
                    <a:pt x="477281" y="2938242"/>
                  </a:lnTo>
                  <a:lnTo>
                    <a:pt x="477281" y="4868596"/>
                  </a:lnTo>
                  <a:lnTo>
                    <a:pt x="3" y="4868596"/>
                  </a:lnTo>
                  <a:lnTo>
                    <a:pt x="3" y="2938242"/>
                  </a:lnTo>
                  <a:lnTo>
                    <a:pt x="0" y="29382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GB" sz="1400" spc="-30" baseline="0" dirty="0"/>
            </a:p>
          </p:txBody>
        </p:sp>
      </p:grpSp>
      <p:pic>
        <p:nvPicPr>
          <p:cNvPr id="3" name="Picture 2">
            <a:extLst>
              <a:ext uri="{FF2B5EF4-FFF2-40B4-BE49-F238E27FC236}">
                <a16:creationId xmlns:a16="http://schemas.microsoft.com/office/drawing/2014/main" id="{032F7661-338D-47DF-869A-422C13A481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4154" y="9575337"/>
            <a:ext cx="2023842" cy="520885"/>
          </a:xfrm>
          <a:prstGeom prst="rect">
            <a:avLst/>
          </a:prstGeom>
        </p:spPr>
      </p:pic>
      <p:sp>
        <p:nvSpPr>
          <p:cNvPr id="14" name="Subtitle 7">
            <a:extLst>
              <a:ext uri="{FF2B5EF4-FFF2-40B4-BE49-F238E27FC236}">
                <a16:creationId xmlns:a16="http://schemas.microsoft.com/office/drawing/2014/main" id="{C8F03470-67D4-4BF3-A5FC-71A7CB7FC537}"/>
              </a:ext>
            </a:extLst>
          </p:cNvPr>
          <p:cNvSpPr>
            <a:spLocks noGrp="1"/>
          </p:cNvSpPr>
          <p:nvPr>
            <p:ph type="subTitle" idx="1"/>
          </p:nvPr>
        </p:nvSpPr>
        <p:spPr>
          <a:xfrm>
            <a:off x="3486298" y="4403743"/>
            <a:ext cx="3276883" cy="1421731"/>
          </a:xfrm>
        </p:spPr>
        <p:txBody>
          <a:bodyPr anchor="t"/>
          <a:lstStyle/>
          <a:p>
            <a:pPr algn="r">
              <a:spcBef>
                <a:spcPts val="600"/>
              </a:spcBef>
            </a:pPr>
            <a:r>
              <a:rPr lang="en-GB" dirty="0">
                <a:solidFill>
                  <a:schemeClr val="bg1"/>
                </a:solidFill>
              </a:rPr>
              <a:t>March 2018</a:t>
            </a:r>
          </a:p>
        </p:txBody>
      </p:sp>
    </p:spTree>
    <p:extLst>
      <p:ext uri="{BB962C8B-B14F-4D97-AF65-F5344CB8AC3E}">
        <p14:creationId xmlns:p14="http://schemas.microsoft.com/office/powerpoint/2010/main" val="5277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p:pic>
      <p:sp>
        <p:nvSpPr>
          <p:cNvPr id="4" name="Date Placeholder 3">
            <a:extLst>
              <a:ext uri="{FF2B5EF4-FFF2-40B4-BE49-F238E27FC236}">
                <a16:creationId xmlns:a16="http://schemas.microsoft.com/office/drawing/2014/main" id="{C1004FEC-2E4C-4F29-B2F9-D52523926DED}"/>
              </a:ext>
            </a:extLst>
          </p:cNvPr>
          <p:cNvSpPr>
            <a:spLocks noGrp="1"/>
          </p:cNvSpPr>
          <p:nvPr>
            <p:ph type="dt" sz="half" idx="12"/>
          </p:nvPr>
        </p:nvSpPr>
        <p:spPr/>
        <p:txBody>
          <a:bodyPr/>
          <a:lstStyle/>
          <a:p>
            <a:r>
              <a:rPr lang="en-US"/>
              <a:t>© BRUNSWICK GROUP 2018</a:t>
            </a:r>
            <a:endParaRPr lang="en-US" dirty="0"/>
          </a:p>
        </p:txBody>
      </p:sp>
      <p:sp>
        <p:nvSpPr>
          <p:cNvPr id="6" name="Text Placeholder 5">
            <a:extLst>
              <a:ext uri="{FF2B5EF4-FFF2-40B4-BE49-F238E27FC236}">
                <a16:creationId xmlns:a16="http://schemas.microsoft.com/office/drawing/2014/main" id="{2D7FCF4E-75B6-4303-95E2-43C3FE63502C}"/>
              </a:ext>
            </a:extLst>
          </p:cNvPr>
          <p:cNvSpPr>
            <a:spLocks noGrp="1"/>
          </p:cNvSpPr>
          <p:nvPr>
            <p:ph type="body" sz="quarter" idx="15"/>
          </p:nvPr>
        </p:nvSpPr>
        <p:spPr/>
        <p:txBody>
          <a:bodyPr/>
          <a:lstStyle/>
          <a:p>
            <a:r>
              <a:rPr lang="en-GB" dirty="0"/>
              <a:t>Foreign Aid</a:t>
            </a:r>
          </a:p>
          <a:p>
            <a:pPr lvl="2"/>
            <a:r>
              <a:rPr lang="en-GB" dirty="0"/>
              <a:t>China is setting up a dedicated agency to coordinate its foreign aid policies.  The new agency will take roles previously divided between the Ministry of Commerce and the Ministry of Foreign Affairs.</a:t>
            </a:r>
          </a:p>
          <a:p>
            <a:pPr lvl="2"/>
            <a:r>
              <a:rPr lang="en-GB" dirty="0"/>
              <a:t>The </a:t>
            </a:r>
            <a:r>
              <a:rPr lang="en-GB" dirty="0">
                <a:latin typeface="+mj-lt"/>
              </a:rPr>
              <a:t>State International Development Cooperation Agency</a:t>
            </a:r>
            <a:r>
              <a:rPr lang="en-GB" dirty="0">
                <a:latin typeface="+mj-lt"/>
                <a:ea typeface="Microsoft YaHei" panose="020B0503020204020204" pitchFamily="34" charset="-122"/>
              </a:rPr>
              <a:t> </a:t>
            </a:r>
            <a:r>
              <a:rPr lang="en-GB"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国家国际发展合作署</a:t>
            </a:r>
            <a:r>
              <a:rPr lang="en-US" altLang="zh-HK" dirty="0">
                <a:latin typeface="Microsoft YaHei" panose="020B0503020204020204" pitchFamily="34" charset="-122"/>
                <a:ea typeface="Microsoft YaHei" panose="020B0503020204020204" pitchFamily="34" charset="-122"/>
              </a:rPr>
              <a:t>) </a:t>
            </a:r>
            <a:r>
              <a:rPr lang="en-GB" dirty="0"/>
              <a:t>will be responsible for planning and coordinating major foreign aid issues and foreign aid policies, identifying major aid programs, supervising and evaluating implementation of aid programs, and optimizing China’s methods of offering foreign aid.</a:t>
            </a:r>
          </a:p>
          <a:p>
            <a:pPr lvl="2"/>
            <a:r>
              <a:rPr lang="en-GB" dirty="0"/>
              <a:t>The agency is intended to give full play to the role of foreign aid as a key instrument of China's diplomacy as a major country, the reform plan says.</a:t>
            </a:r>
          </a:p>
          <a:p>
            <a:pPr lvl="2"/>
            <a:r>
              <a:rPr lang="en-GB" dirty="0">
                <a:solidFill>
                  <a:schemeClr val="accent5">
                    <a:lumMod val="50000"/>
                  </a:schemeClr>
                </a:solidFill>
                <a:latin typeface="+mj-lt"/>
              </a:rPr>
              <a:t>Implication: </a:t>
            </a:r>
            <a:r>
              <a:rPr lang="en-GB" dirty="0"/>
              <a:t>The creation of an international development agency is a means to bring greater coordination across its fragmented foreign aid work and enhance the country’s global engagement and ‘soft power’.  </a:t>
            </a:r>
          </a:p>
          <a:p>
            <a:pPr lvl="2"/>
            <a:r>
              <a:rPr lang="en-GB" dirty="0"/>
              <a:t>China has emerged as a key provider of foreign aid to the developing world.  Its aid—ranging from food, disaster relief materials, and machinery to schools, houses, and infrastructure projects—can be seen across Asia, Africa, and Latin America.  </a:t>
            </a:r>
          </a:p>
          <a:p>
            <a:pPr lvl="2"/>
            <a:r>
              <a:rPr lang="en-GB" dirty="0"/>
              <a:t>Expect more robust engagement via its foreign aid program “as a key instrument of China’s diplomacy as a major country” (as stated in the reform plan).  The agency will also have a special focus on supporting the Belt and Road Initiative.</a:t>
            </a:r>
            <a:br>
              <a:rPr lang="en-GB" dirty="0"/>
            </a:br>
            <a:br>
              <a:rPr lang="en-GB" dirty="0"/>
            </a:br>
            <a:br>
              <a:rPr lang="en-GB" dirty="0"/>
            </a:br>
            <a:br>
              <a:rPr lang="en-GB" dirty="0"/>
            </a:br>
            <a:br>
              <a:rPr lang="en-GB" dirty="0"/>
            </a:br>
            <a:endParaRPr lang="en-GB" dirty="0"/>
          </a:p>
          <a:p>
            <a:r>
              <a:rPr lang="en-GB" dirty="0"/>
              <a:t>Military Veterans</a:t>
            </a:r>
          </a:p>
          <a:p>
            <a:pPr lvl="2"/>
            <a:r>
              <a:rPr lang="en-GB" dirty="0"/>
              <a:t>The newly announced </a:t>
            </a:r>
            <a:r>
              <a:rPr lang="en-GB" dirty="0">
                <a:latin typeface="+mj-lt"/>
              </a:rPr>
              <a:t>Ministry of Veteran Affairs</a:t>
            </a:r>
            <a:r>
              <a:rPr lang="en-GB" dirty="0">
                <a:latin typeface="Microsoft YaHei" panose="020B0503020204020204" pitchFamily="34" charset="-122"/>
                <a:ea typeface="Microsoft YaHei" panose="020B0503020204020204" pitchFamily="34" charset="-122"/>
              </a:rPr>
              <a:t> (</a:t>
            </a:r>
            <a:r>
              <a:rPr lang="zh-HK" altLang="en-US" dirty="0">
                <a:latin typeface="Microsoft YaHei" panose="020B0503020204020204" pitchFamily="34" charset="-122"/>
                <a:ea typeface="Microsoft YaHei" panose="020B0503020204020204" pitchFamily="34" charset="-122"/>
              </a:rPr>
              <a:t>退役军人事务部</a:t>
            </a:r>
            <a:r>
              <a:rPr lang="en-US" altLang="zh-HK" dirty="0">
                <a:latin typeface="Microsoft YaHei" panose="020B0503020204020204" pitchFamily="34" charset="-122"/>
                <a:ea typeface="Microsoft YaHei" panose="020B0503020204020204" pitchFamily="34" charset="-122"/>
              </a:rPr>
              <a:t>) </a:t>
            </a:r>
            <a:r>
              <a:rPr lang="en-GB" dirty="0"/>
              <a:t>will elevate how China treats and </a:t>
            </a:r>
            <a:r>
              <a:rPr lang="en-GB" dirty="0" err="1"/>
              <a:t>honors</a:t>
            </a:r>
            <a:r>
              <a:rPr lang="en-GB" dirty="0"/>
              <a:t> former military personnel with the consolidation of responsibilities that were spread across the Ministry of Civil Affairs, Ministry of Human Resources and Social Security, and two bodies under the Central Military Commission.</a:t>
            </a:r>
          </a:p>
          <a:p>
            <a:pPr lvl="2"/>
            <a:r>
              <a:rPr lang="en-GB" dirty="0"/>
              <a:t>The new agency will be responsible for creating and implementing policies related to veterans, managing retirement, reemployment and vocational training for veterans, coordinating support for military personnel and their families, maintaining military cemeteries, and hosting commemorative events.</a:t>
            </a:r>
          </a:p>
          <a:p>
            <a:pPr lvl="2"/>
            <a:r>
              <a:rPr lang="en-GB" dirty="0">
                <a:solidFill>
                  <a:schemeClr val="accent5">
                    <a:lumMod val="50000"/>
                  </a:schemeClr>
                </a:solidFill>
                <a:latin typeface="+mj-lt"/>
              </a:rPr>
              <a:t>Implication: </a:t>
            </a:r>
            <a:r>
              <a:rPr lang="en-GB" dirty="0"/>
              <a:t>China’s active military is one of the world’s largest—even after Xi Jinping announced in 2015 that the number of active military personnel would be reduced by 300,000 to only two million.  While China’s leaders extol its commitment to peace, it is at the same time focused on the modernization of the country’s military—including the </a:t>
            </a:r>
            <a:r>
              <a:rPr lang="en-GB" dirty="0" err="1"/>
              <a:t>caliber</a:t>
            </a:r>
            <a:r>
              <a:rPr lang="en-GB" dirty="0"/>
              <a:t> of military personnel that are suited for future warfare.</a:t>
            </a:r>
          </a:p>
          <a:p>
            <a:pPr lvl="2"/>
            <a:r>
              <a:rPr lang="en-GB" dirty="0"/>
              <a:t>The establishment of a veteran affairs agency to manage more than 57 million veterans is an important part of the evolution of the military.  It supports China’s geopolitical ambitions (also captured in the creation of the State International Development Cooperation Agency) by increasing how the military and veterans are treated an </a:t>
            </a:r>
            <a:r>
              <a:rPr lang="en-GB" dirty="0" err="1"/>
              <a:t>honored</a:t>
            </a:r>
            <a:r>
              <a:rPr lang="en-GB" dirty="0"/>
              <a:t>.  Expect more initiatives to drive pride in China’s military and the role it plays in the image of the nation—think more Wolf Warrior 2, which last year became the highest-grossing Chinese film ever released with its patriotic plot which saw a former military officer in an African country protecting medical aid workers from local rebels and arms dealers.</a:t>
            </a:r>
          </a:p>
        </p:txBody>
      </p:sp>
    </p:spTree>
    <p:extLst>
      <p:ext uri="{BB962C8B-B14F-4D97-AF65-F5344CB8AC3E}">
        <p14:creationId xmlns:p14="http://schemas.microsoft.com/office/powerpoint/2010/main" val="120555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The 2018 Two Sessions in Review</a:t>
            </a:r>
            <a:endParaRPr lang="en-GB" dirty="0"/>
          </a:p>
        </p:txBody>
      </p:sp>
      <p:sp>
        <p:nvSpPr>
          <p:cNvPr id="3" name="Slide Number Placeholder 2"/>
          <p:cNvSpPr>
            <a:spLocks noGrp="1"/>
          </p:cNvSpPr>
          <p:nvPr>
            <p:ph type="sldNum" sz="quarter" idx="11"/>
          </p:nvPr>
        </p:nvSpPr>
        <p:spPr/>
        <p:txBody>
          <a:bodyPr/>
          <a:lstStyle/>
          <a:p>
            <a:fld id="{977771DA-1616-41B9-BBCE-44F5293CC0C1}" type="slidenum">
              <a:rPr lang="en-GB" smtClean="0"/>
              <a:pPr/>
              <a:t>11</a:t>
            </a:fld>
            <a:endParaRPr lang="en-GB" dirty="0"/>
          </a:p>
        </p:txBody>
      </p:sp>
      <p:sp>
        <p:nvSpPr>
          <p:cNvPr id="4" name="Date Placeholder 3"/>
          <p:cNvSpPr>
            <a:spLocks noGrp="1"/>
          </p:cNvSpPr>
          <p:nvPr>
            <p:ph type="dt" sz="half" idx="12"/>
          </p:nvPr>
        </p:nvSpPr>
        <p:spPr/>
        <p:txBody>
          <a:bodyPr/>
          <a:lstStyle/>
          <a:p>
            <a:r>
              <a:rPr lang="en-US"/>
              <a:t>© BRUNSWICK GROUP 2018</a:t>
            </a:r>
            <a:endParaRPr lang="en-US" dirty="0"/>
          </a:p>
        </p:txBody>
      </p:sp>
      <p:sp>
        <p:nvSpPr>
          <p:cNvPr id="10" name="Text Placeholder 9"/>
          <p:cNvSpPr>
            <a:spLocks noGrp="1"/>
          </p:cNvSpPr>
          <p:nvPr>
            <p:ph type="body" sz="quarter" idx="18"/>
          </p:nvPr>
        </p:nvSpPr>
        <p:spPr>
          <a:xfrm>
            <a:off x="428625" y="2512058"/>
            <a:ext cx="4424165" cy="7751129"/>
          </a:xfrm>
        </p:spPr>
        <p:txBody>
          <a:bodyPr/>
          <a:lstStyle/>
          <a:p>
            <a:pPr lvl="1"/>
            <a:r>
              <a:rPr lang="en-US" b="1" dirty="0"/>
              <a:t>President &amp; Vice President</a:t>
            </a:r>
            <a:endParaRPr lang="en-GB" spc="-40" dirty="0"/>
          </a:p>
          <a:p>
            <a:pPr lvl="2">
              <a:spcAft>
                <a:spcPts val="600"/>
              </a:spcAft>
            </a:pPr>
            <a:r>
              <a:rPr lang="en-US" dirty="0">
                <a:latin typeface="+mj-lt"/>
              </a:rPr>
              <a:t>Xi Jinping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习近平</a:t>
            </a:r>
            <a:r>
              <a:rPr lang="en-US" altLang="zh-CN" dirty="0">
                <a:latin typeface="Microsoft YaHei" charset="-122"/>
                <a:ea typeface="Microsoft YaHei" charset="-122"/>
                <a:cs typeface="Microsoft YaHei" charset="-122"/>
              </a:rPr>
              <a:t>), </a:t>
            </a:r>
            <a:r>
              <a:rPr lang="en-US" altLang="zh-CN" dirty="0"/>
              <a:t>64, </a:t>
            </a:r>
            <a:r>
              <a:rPr lang="en-US" dirty="0"/>
              <a:t>China’s most powerful leader since Mao Zedong, was unanimously re-elected for a second five-year term as president.  The removal of the two-term limit on the presidency effectively opens the door for him to rule for at least the next decade—or even for life.  </a:t>
            </a:r>
          </a:p>
          <a:p>
            <a:pPr lvl="2">
              <a:spcAft>
                <a:spcPts val="600"/>
              </a:spcAft>
            </a:pPr>
            <a:r>
              <a:rPr lang="en-US" dirty="0"/>
              <a:t>While Xi was born a “princeling” in Beijing, he spent decades working his way up party and government ranks in Fujian, Zhejiang and Shanghai until being promoted into the Politburo Standing Committee in 2007.  Xi led the unprecedented anti-corruption campaign to crack down on “tigers and flies” and consolidate his power within the party, military and government during his first five-year term. </a:t>
            </a:r>
          </a:p>
          <a:p>
            <a:pPr lvl="2">
              <a:spcAft>
                <a:spcPts val="600"/>
              </a:spcAft>
            </a:pPr>
            <a:r>
              <a:rPr lang="en-US" b="1" dirty="0">
                <a:latin typeface="+mj-lt"/>
              </a:rPr>
              <a:t>Wang </a:t>
            </a:r>
            <a:r>
              <a:rPr lang="en-US" b="1" dirty="0" err="1">
                <a:latin typeface="+mj-lt"/>
              </a:rPr>
              <a:t>Qishan</a:t>
            </a:r>
            <a:r>
              <a:rPr lang="en-US" b="1" dirty="0">
                <a:latin typeface="+mj-lt"/>
              </a:rPr>
              <a:t>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王岐山</a:t>
            </a:r>
            <a:r>
              <a:rPr lang="en-US" dirty="0">
                <a:latin typeface="Microsoft YaHei" charset="-122"/>
                <a:ea typeface="Microsoft YaHei" charset="-122"/>
                <a:cs typeface="Microsoft YaHei" charset="-122"/>
              </a:rPr>
              <a:t>), </a:t>
            </a:r>
            <a:r>
              <a:rPr lang="en-US" dirty="0"/>
              <a:t>69, was (aside from Xi Jinping) </a:t>
            </a:r>
            <a:r>
              <a:rPr lang="en-US" i="1" dirty="0"/>
              <a:t>the </a:t>
            </a:r>
            <a:r>
              <a:rPr lang="en-US" dirty="0"/>
              <a:t>key man in the last administration.  A long-term ally and friend of Xi, he led the Party’s anti-corruption drive over the past five years.  Wang has been appointed vice president despite stepping down from the Politburo Standing Committee last year as he approached the unofficial retirement age. </a:t>
            </a:r>
          </a:p>
          <a:p>
            <a:pPr lvl="2">
              <a:spcAft>
                <a:spcPts val="600"/>
              </a:spcAft>
            </a:pPr>
            <a:r>
              <a:rPr lang="en-US" dirty="0"/>
              <a:t>Wang is almost universally seen as one of China’s most competent officials, having earned the moniker “firefighter” for his handling of issues from financial bankruptcy to SARS and, most recently, corruption. </a:t>
            </a:r>
          </a:p>
          <a:p>
            <a:pPr lvl="2">
              <a:spcAft>
                <a:spcPts val="600"/>
              </a:spcAft>
            </a:pPr>
            <a:r>
              <a:rPr lang="en-US" dirty="0"/>
              <a:t>He is expected to reshape this traditionally ceremonial role into a substantial one, with responsibility for economic and foreign policy matters on top of ongoing anti-corruption efforts.  Wang will become a member of the Central Leading Group of Foreign Affairs, with a brief to handle an increasingly bumpy relationship with the Trump Administration.</a:t>
            </a:r>
          </a:p>
          <a:p>
            <a:pPr lvl="2">
              <a:spcAft>
                <a:spcPts val="600"/>
              </a:spcAft>
            </a:pPr>
            <a:endParaRPr lang="en-US" dirty="0"/>
          </a:p>
          <a:p>
            <a:pPr lvl="1"/>
            <a:r>
              <a:rPr lang="en-US" b="1" dirty="0"/>
              <a:t>State Council: </a:t>
            </a:r>
            <a:br>
              <a:rPr lang="en-US" b="1" dirty="0"/>
            </a:br>
            <a:r>
              <a:rPr lang="en-US" b="1" dirty="0"/>
              <a:t>Premier &amp; Vice Premiers</a:t>
            </a:r>
            <a:endParaRPr lang="en-GB" b="1" dirty="0"/>
          </a:p>
          <a:p>
            <a:pPr lvl="2">
              <a:spcAft>
                <a:spcPts val="600"/>
              </a:spcAft>
            </a:pPr>
            <a:r>
              <a:rPr lang="en-GB" b="1" dirty="0">
                <a:latin typeface="+mj-lt"/>
              </a:rPr>
              <a:t>Li Keqiang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李克强</a:t>
            </a:r>
            <a:r>
              <a:rPr lang="en-GB" dirty="0">
                <a:latin typeface="Microsoft YaHei" charset="-122"/>
                <a:ea typeface="Microsoft YaHei" charset="-122"/>
                <a:cs typeface="Microsoft YaHei" charset="-122"/>
              </a:rPr>
              <a:t>), </a:t>
            </a:r>
            <a:r>
              <a:rPr lang="en-GB" dirty="0"/>
              <a:t>age 62, will serve his second term as premier, having been vice premier from 2008 to 2013 and a </a:t>
            </a:r>
            <a:r>
              <a:rPr lang="en-US" dirty="0"/>
              <a:t>Politburo Standing Committee member since 2007. While the premier has historically taken a lead on economic matters, Li was widely felt to have been sidelined during President Xi’s first time.  His influence will likely decline further with Liu He, a close Xi ally, in charge of the economy</a:t>
            </a:r>
            <a:r>
              <a:rPr lang="en-GB" dirty="0"/>
              <a:t>.</a:t>
            </a:r>
          </a:p>
          <a:p>
            <a:pPr lvl="2">
              <a:spcAft>
                <a:spcPts val="600"/>
              </a:spcAft>
            </a:pPr>
            <a:r>
              <a:rPr lang="en-US" dirty="0">
                <a:latin typeface="+mj-lt"/>
              </a:rPr>
              <a:t>Han Zheng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韩正</a:t>
            </a:r>
            <a:r>
              <a:rPr lang="en-US" dirty="0">
                <a:latin typeface="Microsoft YaHei" charset="-122"/>
                <a:ea typeface="Microsoft YaHei" charset="-122"/>
                <a:cs typeface="Microsoft YaHei" charset="-122"/>
              </a:rPr>
              <a:t>), </a:t>
            </a:r>
            <a:r>
              <a:rPr lang="en-US" dirty="0"/>
              <a:t>age 63, is taking his first role outside Shanghai in a career that has spanned more than 30 years in the city.   He oversaw the launch of China’s first free-trade zone in 2012 and the development of Shanghai as a commercial hub.  Han joined the Politburo in 2012 and the Standing Committee in 2017.</a:t>
            </a:r>
            <a:endParaRPr lang="en-GB" dirty="0"/>
          </a:p>
          <a:p>
            <a:pPr lvl="2">
              <a:spcAft>
                <a:spcPts val="600"/>
              </a:spcAft>
            </a:pPr>
            <a:r>
              <a:rPr lang="en-US" dirty="0">
                <a:latin typeface="+mj-lt"/>
              </a:rPr>
              <a:t>Sun </a:t>
            </a:r>
            <a:r>
              <a:rPr lang="en-US" dirty="0" err="1">
                <a:latin typeface="+mj-lt"/>
              </a:rPr>
              <a:t>Chunlan</a:t>
            </a:r>
            <a:r>
              <a:rPr lang="en-US" dirty="0">
                <a:latin typeface="+mj-lt"/>
              </a:rPr>
              <a:t>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孙春兰</a:t>
            </a:r>
            <a:r>
              <a:rPr lang="en-US" dirty="0">
                <a:latin typeface="Microsoft YaHei" charset="-122"/>
                <a:ea typeface="Microsoft YaHei" charset="-122"/>
                <a:cs typeface="Microsoft YaHei" charset="-122"/>
              </a:rPr>
              <a:t>), </a:t>
            </a:r>
            <a:r>
              <a:rPr lang="en-US" dirty="0"/>
              <a:t>67, is the only woman in the new State Council leadership, as well as the Politburo.  Prior to taking the role of vice premier, Sun had been head of the </a:t>
            </a:r>
            <a:r>
              <a:rPr lang="en-GB" dirty="0"/>
              <a:t>United Front Work Department since 2014.  She</a:t>
            </a:r>
            <a:r>
              <a:rPr lang="en-US" dirty="0"/>
              <a:t> served in two prominent regional posts, as party secretary of Fujian and then Tianjin. </a:t>
            </a:r>
          </a:p>
          <a:p>
            <a:pPr lvl="2">
              <a:spcAft>
                <a:spcPts val="600"/>
              </a:spcAft>
            </a:pPr>
            <a:r>
              <a:rPr lang="en-US" dirty="0">
                <a:latin typeface="+mj-lt"/>
                <a:ea typeface="Microsoft YaHei" charset="-122"/>
                <a:cs typeface="Microsoft YaHei" charset="-122"/>
              </a:rPr>
              <a:t>Hu </a:t>
            </a:r>
            <a:r>
              <a:rPr lang="en-US" dirty="0" err="1">
                <a:latin typeface="+mj-lt"/>
                <a:ea typeface="Microsoft YaHei" charset="-122"/>
                <a:cs typeface="Microsoft YaHei" charset="-122"/>
              </a:rPr>
              <a:t>Chunhua</a:t>
            </a:r>
            <a:r>
              <a:rPr lang="en-US" dirty="0">
                <a:latin typeface="+mj-lt"/>
                <a:ea typeface="Microsoft YaHei" charset="-122"/>
                <a:cs typeface="Microsoft YaHei" charset="-122"/>
              </a:rPr>
              <a:t>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胡春华</a:t>
            </a:r>
            <a:r>
              <a:rPr lang="en-US" dirty="0">
                <a:latin typeface="Microsoft YaHei" charset="-122"/>
                <a:ea typeface="Microsoft YaHei" charset="-122"/>
                <a:cs typeface="Microsoft YaHei" charset="-122"/>
              </a:rPr>
              <a:t>), </a:t>
            </a:r>
            <a:r>
              <a:rPr lang="en-US" dirty="0"/>
              <a:t>at 54 the youngest member of the Politburo, becomes one of four vice premiers.  Long tipped as a rising star and, until not long ago, a potential successor to Xi Jinping, Hu most recently served as party secretary of Guangdong.</a:t>
            </a:r>
            <a:endParaRPr lang="en-GB" dirty="0"/>
          </a:p>
          <a:p>
            <a:pPr lvl="2">
              <a:spcAft>
                <a:spcPts val="600"/>
              </a:spcAft>
            </a:pPr>
            <a:r>
              <a:rPr lang="en-US" dirty="0">
                <a:latin typeface="+mj-lt"/>
              </a:rPr>
              <a:t>Liu He </a:t>
            </a:r>
            <a:r>
              <a:rPr lang="en-US"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刘鹤</a:t>
            </a:r>
            <a:r>
              <a:rPr lang="en-US" altLang="zh-CN" dirty="0">
                <a:latin typeface="Microsoft YaHei" charset="-122"/>
                <a:ea typeface="Microsoft YaHei" charset="-122"/>
                <a:cs typeface="Microsoft YaHei" charset="-122"/>
              </a:rPr>
              <a:t>), </a:t>
            </a:r>
            <a:r>
              <a:rPr lang="en-US" dirty="0"/>
              <a:t>66, becomes vice premier, having spent years as an economic advisor to the top leadership. A Politburo member since 2017, Liu has served as head of the Leading Group for Financial and Economic Affairs inside the Central Committee of the Communist Party, and the vice chairman of the National Development and Reform Commission. </a:t>
            </a:r>
          </a:p>
          <a:p>
            <a:pPr lvl="2">
              <a:spcAft>
                <a:spcPts val="600"/>
              </a:spcAft>
            </a:pPr>
            <a:r>
              <a:rPr lang="en-US" dirty="0"/>
              <a:t>Liu’s appointment demonstrates the new government’s determination to fix China’s financial system. </a:t>
            </a:r>
          </a:p>
          <a:p>
            <a:pPr lvl="2">
              <a:spcAft>
                <a:spcPts val="600"/>
              </a:spcAft>
            </a:pPr>
            <a:r>
              <a:rPr lang="en-US" dirty="0"/>
              <a:t>Widely seen as a reformer in the Chinese context, he will oversee the revamped financial regulatory apparatus and is expected to lead economic policymaking and planning. Mr. Liu led a Chinese delegation to the U.S. last month in an attempt to defuse trade tensions.</a:t>
            </a:r>
            <a:endParaRPr lang="en-GB" dirty="0"/>
          </a:p>
        </p:txBody>
      </p:sp>
      <p:sp>
        <p:nvSpPr>
          <p:cNvPr id="61" name="Text Placeholder 60"/>
          <p:cNvSpPr>
            <a:spLocks noGrp="1"/>
          </p:cNvSpPr>
          <p:nvPr>
            <p:ph type="body" sz="quarter" idx="25"/>
          </p:nvPr>
        </p:nvSpPr>
        <p:spPr>
          <a:xfrm>
            <a:off x="5053648" y="2823318"/>
            <a:ext cx="971550" cy="340449"/>
          </a:xfrm>
          <a:ln>
            <a:noFill/>
          </a:ln>
        </p:spPr>
        <p:txBody>
          <a:bodyPr/>
          <a:lstStyle/>
          <a:p>
            <a:r>
              <a:rPr lang="en-US" dirty="0">
                <a:solidFill>
                  <a:schemeClr val="tx1"/>
                </a:solidFill>
              </a:rPr>
              <a:t>Xi Jinping </a:t>
            </a:r>
          </a:p>
          <a:p>
            <a:r>
              <a:rPr lang="en-US" dirty="0">
                <a:solidFill>
                  <a:schemeClr val="tx1"/>
                </a:solidFill>
              </a:rPr>
              <a:t>President</a:t>
            </a:r>
            <a:endParaRPr lang="en-GB" dirty="0">
              <a:solidFill>
                <a:schemeClr val="tx1"/>
              </a:solidFill>
            </a:endParaRPr>
          </a:p>
        </p:txBody>
      </p:sp>
      <p:sp>
        <p:nvSpPr>
          <p:cNvPr id="62" name="Text Placeholder 61"/>
          <p:cNvSpPr>
            <a:spLocks noGrp="1"/>
          </p:cNvSpPr>
          <p:nvPr>
            <p:ph type="body" sz="quarter" idx="26"/>
          </p:nvPr>
        </p:nvSpPr>
        <p:spPr>
          <a:xfrm>
            <a:off x="6090532" y="2820944"/>
            <a:ext cx="971550" cy="340449"/>
          </a:xfrm>
          <a:ln>
            <a:noFill/>
          </a:ln>
        </p:spPr>
        <p:txBody>
          <a:bodyPr/>
          <a:lstStyle/>
          <a:p>
            <a:r>
              <a:rPr lang="en-GB" b="1" dirty="0">
                <a:solidFill>
                  <a:schemeClr val="tx1"/>
                </a:solidFill>
              </a:rPr>
              <a:t>Wang </a:t>
            </a:r>
            <a:r>
              <a:rPr lang="en-GB" b="1" dirty="0" err="1">
                <a:solidFill>
                  <a:schemeClr val="tx1"/>
                </a:solidFill>
              </a:rPr>
              <a:t>Qishan</a:t>
            </a:r>
            <a:r>
              <a:rPr lang="en-GB" b="1" dirty="0">
                <a:solidFill>
                  <a:schemeClr val="tx1"/>
                </a:solidFill>
              </a:rPr>
              <a:t> </a:t>
            </a:r>
          </a:p>
          <a:p>
            <a:r>
              <a:rPr lang="en-GB" b="1" dirty="0">
                <a:solidFill>
                  <a:schemeClr val="tx1"/>
                </a:solidFill>
              </a:rPr>
              <a:t>Vice President</a:t>
            </a:r>
            <a:endParaRPr lang="en-GB" dirty="0">
              <a:solidFill>
                <a:schemeClr val="tx1"/>
              </a:solidFill>
            </a:endParaRPr>
          </a:p>
        </p:txBody>
      </p:sp>
      <p:sp>
        <p:nvSpPr>
          <p:cNvPr id="63" name="Text Placeholder 62"/>
          <p:cNvSpPr>
            <a:spLocks noGrp="1"/>
          </p:cNvSpPr>
          <p:nvPr>
            <p:ph type="body" sz="quarter" idx="27"/>
          </p:nvPr>
        </p:nvSpPr>
        <p:spPr>
          <a:xfrm>
            <a:off x="5053648" y="4835619"/>
            <a:ext cx="971550" cy="340449"/>
          </a:xfrm>
          <a:ln>
            <a:noFill/>
          </a:ln>
        </p:spPr>
        <p:txBody>
          <a:bodyPr/>
          <a:lstStyle/>
          <a:p>
            <a:r>
              <a:rPr lang="en-US" dirty="0">
                <a:solidFill>
                  <a:schemeClr val="tx1"/>
                </a:solidFill>
              </a:rPr>
              <a:t>Li Keqiang</a:t>
            </a:r>
          </a:p>
          <a:p>
            <a:r>
              <a:rPr lang="en-US" dirty="0">
                <a:solidFill>
                  <a:schemeClr val="tx1"/>
                </a:solidFill>
              </a:rPr>
              <a:t>Premier</a:t>
            </a:r>
            <a:endParaRPr lang="en-GB" dirty="0">
              <a:solidFill>
                <a:schemeClr val="tx1"/>
              </a:solidFill>
            </a:endParaRPr>
          </a:p>
        </p:txBody>
      </p:sp>
      <p:sp>
        <p:nvSpPr>
          <p:cNvPr id="64" name="Text Placeholder 63"/>
          <p:cNvSpPr>
            <a:spLocks noGrp="1"/>
          </p:cNvSpPr>
          <p:nvPr>
            <p:ph type="body" sz="quarter" idx="28"/>
          </p:nvPr>
        </p:nvSpPr>
        <p:spPr>
          <a:xfrm>
            <a:off x="6161205" y="4834471"/>
            <a:ext cx="971550" cy="436093"/>
          </a:xfrm>
          <a:ln>
            <a:noFill/>
          </a:ln>
        </p:spPr>
        <p:txBody>
          <a:bodyPr/>
          <a:lstStyle/>
          <a:p>
            <a:r>
              <a:rPr lang="en-US" dirty="0">
                <a:solidFill>
                  <a:schemeClr val="tx1"/>
                </a:solidFill>
              </a:rPr>
              <a:t>Han Zheng </a:t>
            </a:r>
          </a:p>
          <a:p>
            <a:r>
              <a:rPr lang="en-US" dirty="0">
                <a:solidFill>
                  <a:schemeClr val="tx1"/>
                </a:solidFill>
              </a:rPr>
              <a:t>Vice Premier </a:t>
            </a:r>
            <a:endParaRPr lang="en-GB" dirty="0">
              <a:solidFill>
                <a:schemeClr val="tx1"/>
              </a:solidFill>
            </a:endParaRPr>
          </a:p>
        </p:txBody>
      </p:sp>
      <p:sp>
        <p:nvSpPr>
          <p:cNvPr id="65" name="Text Placeholder 64"/>
          <p:cNvSpPr>
            <a:spLocks noGrp="1"/>
          </p:cNvSpPr>
          <p:nvPr>
            <p:ph type="body" sz="quarter" idx="29"/>
          </p:nvPr>
        </p:nvSpPr>
        <p:spPr>
          <a:xfrm>
            <a:off x="5053648" y="6332615"/>
            <a:ext cx="971550" cy="340449"/>
          </a:xfrm>
          <a:ln>
            <a:noFill/>
          </a:ln>
        </p:spPr>
        <p:txBody>
          <a:bodyPr/>
          <a:lstStyle/>
          <a:p>
            <a:r>
              <a:rPr lang="en-US" dirty="0">
                <a:solidFill>
                  <a:schemeClr val="tx1"/>
                </a:solidFill>
              </a:rPr>
              <a:t>Sun </a:t>
            </a:r>
            <a:r>
              <a:rPr lang="en-US" dirty="0" err="1">
                <a:solidFill>
                  <a:schemeClr val="tx1"/>
                </a:solidFill>
              </a:rPr>
              <a:t>Chunlan</a:t>
            </a:r>
            <a:endParaRPr lang="en-US" dirty="0">
              <a:solidFill>
                <a:schemeClr val="tx1"/>
              </a:solidFill>
            </a:endParaRPr>
          </a:p>
          <a:p>
            <a:r>
              <a:rPr lang="en-US" dirty="0">
                <a:solidFill>
                  <a:schemeClr val="tx1"/>
                </a:solidFill>
              </a:rPr>
              <a:t>Vice Premier</a:t>
            </a:r>
            <a:endParaRPr lang="en-GB" dirty="0">
              <a:solidFill>
                <a:schemeClr val="tx1"/>
              </a:solidFill>
            </a:endParaRPr>
          </a:p>
        </p:txBody>
      </p:sp>
      <p:sp>
        <p:nvSpPr>
          <p:cNvPr id="66" name="Text Placeholder 65"/>
          <p:cNvSpPr>
            <a:spLocks noGrp="1"/>
          </p:cNvSpPr>
          <p:nvPr>
            <p:ph type="body" sz="quarter" idx="30"/>
          </p:nvPr>
        </p:nvSpPr>
        <p:spPr>
          <a:xfrm>
            <a:off x="6161205" y="6331471"/>
            <a:ext cx="971550" cy="340449"/>
          </a:xfrm>
          <a:ln>
            <a:noFill/>
          </a:ln>
        </p:spPr>
        <p:txBody>
          <a:bodyPr/>
          <a:lstStyle/>
          <a:p>
            <a:r>
              <a:rPr lang="en-US" dirty="0">
                <a:solidFill>
                  <a:schemeClr val="tx1"/>
                </a:solidFill>
              </a:rPr>
              <a:t>Hu </a:t>
            </a:r>
            <a:r>
              <a:rPr lang="en-US" dirty="0" err="1">
                <a:solidFill>
                  <a:schemeClr val="tx1"/>
                </a:solidFill>
              </a:rPr>
              <a:t>Chunhua</a:t>
            </a:r>
            <a:endParaRPr lang="en-US" dirty="0">
              <a:solidFill>
                <a:schemeClr val="tx1"/>
              </a:solidFill>
            </a:endParaRPr>
          </a:p>
          <a:p>
            <a:r>
              <a:rPr lang="en-US" dirty="0">
                <a:solidFill>
                  <a:schemeClr val="tx1"/>
                </a:solidFill>
              </a:rPr>
              <a:t>Vice Premier</a:t>
            </a:r>
            <a:endParaRPr lang="en-GB" dirty="0">
              <a:solidFill>
                <a:schemeClr val="tx1"/>
              </a:solidFill>
            </a:endParaRPr>
          </a:p>
        </p:txBody>
      </p:sp>
      <p:sp>
        <p:nvSpPr>
          <p:cNvPr id="69" name="Text Placeholder 68"/>
          <p:cNvSpPr>
            <a:spLocks noGrp="1"/>
          </p:cNvSpPr>
          <p:nvPr>
            <p:ph type="body" sz="quarter" idx="33"/>
          </p:nvPr>
        </p:nvSpPr>
        <p:spPr>
          <a:xfrm>
            <a:off x="5053648" y="7834805"/>
            <a:ext cx="971550" cy="340449"/>
          </a:xfrm>
        </p:spPr>
        <p:txBody>
          <a:bodyPr/>
          <a:lstStyle/>
          <a:p>
            <a:r>
              <a:rPr lang="en-US" dirty="0">
                <a:solidFill>
                  <a:schemeClr val="tx1"/>
                </a:solidFill>
              </a:rPr>
              <a:t>Liu He </a:t>
            </a:r>
          </a:p>
          <a:p>
            <a:r>
              <a:rPr lang="en-US" dirty="0">
                <a:solidFill>
                  <a:schemeClr val="tx1"/>
                </a:solidFill>
              </a:rPr>
              <a:t>Vice Premier</a:t>
            </a:r>
            <a:endParaRPr lang="en-GB" dirty="0">
              <a:solidFill>
                <a:schemeClr val="tx1"/>
              </a:solidFill>
            </a:endParaRPr>
          </a:p>
        </p:txBody>
      </p:sp>
      <p:cxnSp>
        <p:nvCxnSpPr>
          <p:cNvPr id="52" name="Straight Connector 51"/>
          <p:cNvCxnSpPr/>
          <p:nvPr/>
        </p:nvCxnSpPr>
        <p:spPr>
          <a:xfrm>
            <a:off x="2733159" y="4478896"/>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4337" y="5269706"/>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Placeholder 10"/>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a:stretch/>
        </p:blipFill>
        <p:spPr>
          <a:xfrm>
            <a:off x="5053648" y="1788655"/>
            <a:ext cx="971550" cy="1007229"/>
          </a:xfrm>
        </p:spPr>
      </p:pic>
      <p:pic>
        <p:nvPicPr>
          <p:cNvPr id="14" name="Picture Placeholder 13"/>
          <p:cNvPicPr>
            <a:picLocks noGrp="1" noChangeAspect="1"/>
          </p:cNvPicPr>
          <p:nvPr>
            <p:ph type="pic" sz="quarter" idx="20"/>
          </p:nvPr>
        </p:nvPicPr>
        <p:blipFill rotWithShape="1">
          <a:blip r:embed="rId4" cstate="print">
            <a:extLst>
              <a:ext uri="{28A0092B-C50C-407E-A947-70E740481C1C}">
                <a14:useLocalDpi xmlns:a14="http://schemas.microsoft.com/office/drawing/2010/main"/>
              </a:ext>
            </a:extLst>
          </a:blip>
          <a:srcRect/>
          <a:stretch/>
        </p:blipFill>
        <p:spPr>
          <a:xfrm>
            <a:off x="5053648" y="3800956"/>
            <a:ext cx="971550" cy="1007229"/>
          </a:xfrm>
        </p:spPr>
      </p:pic>
      <p:pic>
        <p:nvPicPr>
          <p:cNvPr id="31" name="Picture Placeholder 30" descr="http://paper.people.com.cn/rmrb/res/2018-03/18/02/rmrb2018031802p15_b.jpg">
            <a:extLst>
              <a:ext uri="{FF2B5EF4-FFF2-40B4-BE49-F238E27FC236}">
                <a16:creationId xmlns:a16="http://schemas.microsoft.com/office/drawing/2014/main" id="{70F4B8F4-488F-444D-AD57-7B0C6F05234B}"/>
              </a:ext>
            </a:extLst>
          </p:cNvPr>
          <p:cNvPicPr>
            <a:picLocks noGrp="1"/>
          </p:cNvPicPr>
          <p:nvPr>
            <p:ph type="pic" sz="quarter" idx="21"/>
          </p:nvPr>
        </p:nvPicPr>
        <p:blipFill rotWithShape="1">
          <a:blip r:embed="rId5" cstate="print">
            <a:extLst>
              <a:ext uri="{28A0092B-C50C-407E-A947-70E740481C1C}">
                <a14:useLocalDpi xmlns:a14="http://schemas.microsoft.com/office/drawing/2010/main"/>
              </a:ext>
            </a:extLst>
          </a:blip>
          <a:srcRect r="-46"/>
          <a:stretch/>
        </p:blipFill>
        <p:spPr bwMode="auto">
          <a:xfrm>
            <a:off x="6090532" y="1793264"/>
            <a:ext cx="972000" cy="1008062"/>
          </a:xfrm>
          <a:prstGeom prst="rect">
            <a:avLst/>
          </a:prstGeom>
          <a:noFill/>
          <a:ln>
            <a:noFill/>
          </a:ln>
        </p:spPr>
      </p:pic>
      <p:pic>
        <p:nvPicPr>
          <p:cNvPr id="32" name="Picture Placeholder 28">
            <a:extLst>
              <a:ext uri="{FF2B5EF4-FFF2-40B4-BE49-F238E27FC236}">
                <a16:creationId xmlns:a16="http://schemas.microsoft.com/office/drawing/2014/main" id="{7106370D-E732-4BBB-97FE-1DB82C225FE6}"/>
              </a:ext>
            </a:extLst>
          </p:cNvPr>
          <p:cNvPicPr>
            <a:picLocks noGrp="1" noChangeAspect="1"/>
          </p:cNvPicPr>
          <p:nvPr>
            <p:ph type="pic" sz="quarter" idx="22"/>
          </p:nvPr>
        </p:nvPicPr>
        <p:blipFill rotWithShape="1">
          <a:blip r:embed="rId6" cstate="print">
            <a:extLst>
              <a:ext uri="{28A0092B-C50C-407E-A947-70E740481C1C}">
                <a14:useLocalDpi xmlns:a14="http://schemas.microsoft.com/office/drawing/2010/main"/>
              </a:ext>
            </a:extLst>
          </a:blip>
          <a:srcRect/>
          <a:stretch/>
        </p:blipFill>
        <p:spPr>
          <a:xfrm>
            <a:off x="6161205" y="3799049"/>
            <a:ext cx="971550" cy="1007229"/>
          </a:xfrm>
        </p:spPr>
      </p:pic>
      <p:pic>
        <p:nvPicPr>
          <p:cNvPr id="38" name="Picture Placeholder 37">
            <a:extLst>
              <a:ext uri="{FF2B5EF4-FFF2-40B4-BE49-F238E27FC236}">
                <a16:creationId xmlns:a16="http://schemas.microsoft.com/office/drawing/2014/main" id="{1D0B6E30-F8B3-45E4-AC1D-AD16871AF9F0}"/>
              </a:ext>
            </a:extLst>
          </p:cNvPr>
          <p:cNvPicPr>
            <a:picLocks noGrp="1"/>
          </p:cNvPicPr>
          <p:nvPr>
            <p:ph type="pic" sz="quarter" idx="23"/>
          </p:nvPr>
        </p:nvPicPr>
        <p:blipFill rotWithShape="1">
          <a:blip r:embed="rId7" cstate="print">
            <a:extLst>
              <a:ext uri="{28A0092B-C50C-407E-A947-70E740481C1C}">
                <a14:useLocalDpi xmlns:a14="http://schemas.microsoft.com/office/drawing/2010/main"/>
              </a:ext>
            </a:extLst>
          </a:blip>
          <a:srcRect/>
          <a:stretch/>
        </p:blipFill>
        <p:spPr bwMode="auto">
          <a:xfrm>
            <a:off x="5053648" y="5294148"/>
            <a:ext cx="971550" cy="100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Placeholder 40">
            <a:extLst>
              <a:ext uri="{FF2B5EF4-FFF2-40B4-BE49-F238E27FC236}">
                <a16:creationId xmlns:a16="http://schemas.microsoft.com/office/drawing/2014/main" id="{BB3B9740-3FB3-43ED-8EF2-8BE463BBB077}"/>
              </a:ext>
            </a:extLst>
          </p:cNvPr>
          <p:cNvPicPr>
            <a:picLocks noGrp="1"/>
          </p:cNvPicPr>
          <p:nvPr>
            <p:ph type="pic" sz="quarter" idx="24"/>
          </p:nvPr>
        </p:nvPicPr>
        <p:blipFill rotWithShape="1">
          <a:blip r:embed="rId8" cstate="print">
            <a:extLst>
              <a:ext uri="{28A0092B-C50C-407E-A947-70E740481C1C}">
                <a14:useLocalDpi xmlns:a14="http://schemas.microsoft.com/office/drawing/2010/main"/>
              </a:ext>
            </a:extLst>
          </a:blip>
          <a:srcRect/>
          <a:stretch/>
        </p:blipFill>
        <p:spPr bwMode="auto">
          <a:xfrm>
            <a:off x="6161205" y="5295290"/>
            <a:ext cx="971550" cy="100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Placeholder 44">
            <a:extLst>
              <a:ext uri="{FF2B5EF4-FFF2-40B4-BE49-F238E27FC236}">
                <a16:creationId xmlns:a16="http://schemas.microsoft.com/office/drawing/2014/main" id="{CD23854E-5DA8-4815-AEB9-410671A79EDC}"/>
              </a:ext>
            </a:extLst>
          </p:cNvPr>
          <p:cNvPicPr>
            <a:picLocks noGrp="1"/>
          </p:cNvPicPr>
          <p:nvPr>
            <p:ph type="pic" sz="quarter" idx="31"/>
          </p:nvPr>
        </p:nvPicPr>
        <p:blipFill rotWithShape="1">
          <a:blip r:embed="rId9" cstate="print">
            <a:extLst>
              <a:ext uri="{28A0092B-C50C-407E-A947-70E740481C1C}">
                <a14:useLocalDpi xmlns:a14="http://schemas.microsoft.com/office/drawing/2010/main"/>
              </a:ext>
            </a:extLst>
          </a:blip>
          <a:srcRect/>
          <a:stretch/>
        </p:blipFill>
        <p:spPr bwMode="auto">
          <a:xfrm>
            <a:off x="5053648" y="6797289"/>
            <a:ext cx="972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a:extLst>
              <a:ext uri="{FF2B5EF4-FFF2-40B4-BE49-F238E27FC236}">
                <a16:creationId xmlns:a16="http://schemas.microsoft.com/office/drawing/2014/main" id="{8A2DCEE4-4CB1-454F-89C2-4A932CB2C25C}"/>
              </a:ext>
            </a:extLst>
          </p:cNvPr>
          <p:cNvCxnSpPr/>
          <p:nvPr/>
        </p:nvCxnSpPr>
        <p:spPr>
          <a:xfrm>
            <a:off x="2733159" y="5685585"/>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53B861-900D-4385-8DBD-1C77B5F8B609}"/>
              </a:ext>
            </a:extLst>
          </p:cNvPr>
          <p:cNvCxnSpPr/>
          <p:nvPr/>
        </p:nvCxnSpPr>
        <p:spPr>
          <a:xfrm>
            <a:off x="2733159" y="3257727"/>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4805" y="1430674"/>
            <a:ext cx="4432935" cy="761747"/>
          </a:xfrm>
          <a:prstGeom prst="rect">
            <a:avLst/>
          </a:prstGeom>
          <a:noFill/>
        </p:spPr>
        <p:txBody>
          <a:bodyPr wrap="square" rtlCol="0">
            <a:spAutoFit/>
          </a:bodyPr>
          <a:lstStyle/>
          <a:p>
            <a:pPr indent="-1033256" defTabSz="1033463">
              <a:spcBef>
                <a:spcPts val="300"/>
              </a:spcBef>
              <a:spcAft>
                <a:spcPts val="0"/>
              </a:spcAft>
              <a:buClr>
                <a:schemeClr val="bg2"/>
              </a:buClr>
            </a:pPr>
            <a:r>
              <a:rPr lang="en-GB" sz="1400" b="1" dirty="0">
                <a:solidFill>
                  <a:schemeClr val="accent5"/>
                </a:solidFill>
                <a:latin typeface="+mj-lt"/>
                <a:cs typeface="+mn-cs"/>
              </a:rPr>
              <a:t>(Some) Change at the Top</a:t>
            </a:r>
          </a:p>
          <a:p>
            <a:pPr marL="0" lvl="2" indent="0" defTabSz="1033463">
              <a:spcBef>
                <a:spcPts val="300"/>
              </a:spcBef>
              <a:spcAft>
                <a:spcPts val="600"/>
              </a:spcAft>
              <a:buClr>
                <a:schemeClr val="bg2"/>
              </a:buClr>
            </a:pPr>
            <a:r>
              <a:rPr lang="en-GB" sz="900" dirty="0">
                <a:latin typeface="+mn-lt"/>
                <a:cs typeface="+mn-cs"/>
              </a:rPr>
              <a:t>The ten person State Council, China’s highest administrative body, is a now a mix of staunch Xi allies and highly capable figures who will continue to toe the line and push forward Xi’s agenda.  </a:t>
            </a:r>
          </a:p>
        </p:txBody>
      </p:sp>
      <p:sp>
        <p:nvSpPr>
          <p:cNvPr id="8" name="TextBox 7"/>
          <p:cNvSpPr txBox="1"/>
          <p:nvPr/>
        </p:nvSpPr>
        <p:spPr>
          <a:xfrm>
            <a:off x="5088985" y="1493415"/>
            <a:ext cx="1940496" cy="253916"/>
          </a:xfrm>
          <a:prstGeom prst="rect">
            <a:avLst/>
          </a:prstGeom>
          <a:noFill/>
        </p:spPr>
        <p:txBody>
          <a:bodyPr wrap="square" rtlCol="0">
            <a:spAutoFit/>
          </a:bodyPr>
          <a:lstStyle/>
          <a:p>
            <a:pPr marL="0" lvl="1" indent="0" algn="ctr" defTabSz="1033463">
              <a:spcBef>
                <a:spcPts val="400"/>
              </a:spcBef>
              <a:spcAft>
                <a:spcPts val="400"/>
              </a:spcAft>
              <a:buClr>
                <a:schemeClr val="accent5"/>
              </a:buClr>
            </a:pPr>
            <a:r>
              <a:rPr lang="en-GB" sz="1050" b="1" dirty="0">
                <a:solidFill>
                  <a:schemeClr val="accent5">
                    <a:lumMod val="50000"/>
                  </a:schemeClr>
                </a:solidFill>
                <a:latin typeface="+mj-lt"/>
                <a:cs typeface="+mn-cs"/>
              </a:rPr>
              <a:t>President &amp; Vice President</a:t>
            </a:r>
          </a:p>
        </p:txBody>
      </p:sp>
      <p:sp>
        <p:nvSpPr>
          <p:cNvPr id="29" name="TextBox 28"/>
          <p:cNvSpPr txBox="1"/>
          <p:nvPr/>
        </p:nvSpPr>
        <p:spPr>
          <a:xfrm>
            <a:off x="5111845" y="3505465"/>
            <a:ext cx="1940496" cy="253916"/>
          </a:xfrm>
          <a:prstGeom prst="rect">
            <a:avLst/>
          </a:prstGeom>
          <a:noFill/>
        </p:spPr>
        <p:txBody>
          <a:bodyPr wrap="square" rtlCol="0">
            <a:spAutoFit/>
          </a:bodyPr>
          <a:lstStyle/>
          <a:p>
            <a:pPr marL="0" lvl="1" indent="0" algn="ctr" defTabSz="1033463">
              <a:spcBef>
                <a:spcPts val="400"/>
              </a:spcBef>
              <a:spcAft>
                <a:spcPts val="400"/>
              </a:spcAft>
              <a:buClr>
                <a:schemeClr val="accent5"/>
              </a:buClr>
            </a:pPr>
            <a:r>
              <a:rPr lang="en-GB" sz="1050" b="1" dirty="0">
                <a:solidFill>
                  <a:schemeClr val="accent5">
                    <a:lumMod val="50000"/>
                  </a:schemeClr>
                </a:solidFill>
                <a:latin typeface="+mj-lt"/>
                <a:cs typeface="+mn-cs"/>
              </a:rPr>
              <a:t>The State Council</a:t>
            </a:r>
            <a:endParaRPr lang="en-GB" sz="1050" dirty="0">
              <a:solidFill>
                <a:schemeClr val="accent5">
                  <a:lumMod val="50000"/>
                </a:schemeClr>
              </a:solidFill>
              <a:latin typeface="+mn-lt"/>
              <a:cs typeface="+mn-cs"/>
            </a:endParaRPr>
          </a:p>
        </p:txBody>
      </p:sp>
      <p:cxnSp>
        <p:nvCxnSpPr>
          <p:cNvPr id="33" name="Straight Connector 32"/>
          <p:cNvCxnSpPr/>
          <p:nvPr/>
        </p:nvCxnSpPr>
        <p:spPr>
          <a:xfrm>
            <a:off x="414337" y="8873173"/>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A9771F9-782C-481E-8768-FE05D68B46AF}"/>
              </a:ext>
            </a:extLst>
          </p:cNvPr>
          <p:cNvCxnSpPr/>
          <p:nvPr/>
        </p:nvCxnSpPr>
        <p:spPr>
          <a:xfrm>
            <a:off x="2742405" y="6616955"/>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47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Placeholder 70"/>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a:stretch/>
        </p:blipFill>
        <p:spPr/>
      </p:pic>
      <p:sp>
        <p:nvSpPr>
          <p:cNvPr id="3" name="Footer Placeholder 2"/>
          <p:cNvSpPr>
            <a:spLocks noGrp="1"/>
          </p:cNvSpPr>
          <p:nvPr>
            <p:ph type="ftr" sz="quarter" idx="10"/>
          </p:nvPr>
        </p:nvSpPr>
        <p:spPr/>
        <p:txBody>
          <a:bodyPr/>
          <a:lstStyle/>
          <a:p>
            <a:r>
              <a:rPr lang="en-US"/>
              <a:t>The 2018 Two Sessions in Review</a:t>
            </a:r>
            <a:endParaRPr lang="en-GB" dirty="0"/>
          </a:p>
        </p:txBody>
      </p:sp>
      <p:sp>
        <p:nvSpPr>
          <p:cNvPr id="4" name="Slide Number Placeholder 3"/>
          <p:cNvSpPr>
            <a:spLocks noGrp="1"/>
          </p:cNvSpPr>
          <p:nvPr>
            <p:ph type="sldNum" sz="quarter" idx="11"/>
          </p:nvPr>
        </p:nvSpPr>
        <p:spPr/>
        <p:txBody>
          <a:bodyPr/>
          <a:lstStyle/>
          <a:p>
            <a:fld id="{977771DA-1616-41B9-BBCE-44F5293CC0C1}" type="slidenum">
              <a:rPr lang="en-GB" smtClean="0"/>
              <a:pPr/>
              <a:t>12</a:t>
            </a:fld>
            <a:endParaRPr lang="en-GB" dirty="0"/>
          </a:p>
        </p:txBody>
      </p:sp>
      <p:sp>
        <p:nvSpPr>
          <p:cNvPr id="5" name="Date Placeholder 4"/>
          <p:cNvSpPr>
            <a:spLocks noGrp="1"/>
          </p:cNvSpPr>
          <p:nvPr>
            <p:ph type="dt" sz="half" idx="12"/>
          </p:nvPr>
        </p:nvSpPr>
        <p:spPr/>
        <p:txBody>
          <a:bodyPr/>
          <a:lstStyle/>
          <a:p>
            <a:r>
              <a:rPr lang="en-US"/>
              <a:t>© BRUNSWICK GROUP 2018</a:t>
            </a:r>
            <a:endParaRPr lang="en-US" dirty="0"/>
          </a:p>
        </p:txBody>
      </p:sp>
      <p:sp>
        <p:nvSpPr>
          <p:cNvPr id="31" name="Text Placeholder 30"/>
          <p:cNvSpPr>
            <a:spLocks noGrp="1"/>
          </p:cNvSpPr>
          <p:nvPr>
            <p:ph type="body" sz="quarter" idx="18"/>
          </p:nvPr>
        </p:nvSpPr>
        <p:spPr>
          <a:xfrm>
            <a:off x="431800" y="1420814"/>
            <a:ext cx="4427537" cy="4711972"/>
          </a:xfrm>
        </p:spPr>
        <p:txBody>
          <a:bodyPr/>
          <a:lstStyle/>
          <a:p>
            <a:pPr lvl="1"/>
            <a:r>
              <a:rPr lang="en-GB" b="1" dirty="0"/>
              <a:t>State Council: State Councillors</a:t>
            </a:r>
            <a:endParaRPr lang="en-GB" dirty="0">
              <a:solidFill>
                <a:schemeClr val="accent5"/>
              </a:solidFill>
              <a:highlight>
                <a:srgbClr val="FFFF00"/>
              </a:highlight>
            </a:endParaRPr>
          </a:p>
          <a:p>
            <a:pPr lvl="2">
              <a:spcAft>
                <a:spcPts val="600"/>
              </a:spcAft>
            </a:pPr>
            <a:r>
              <a:rPr lang="en-GB" b="1" dirty="0"/>
              <a:t>Wei </a:t>
            </a:r>
            <a:r>
              <a:rPr lang="en-GB" b="1" dirty="0" err="1"/>
              <a:t>Fenghe</a:t>
            </a:r>
            <a:r>
              <a:rPr lang="en-GB" b="1" dirty="0"/>
              <a:t>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魏凤和</a:t>
            </a:r>
            <a:r>
              <a:rPr lang="en-GB" dirty="0">
                <a:latin typeface="Microsoft YaHei" charset="-122"/>
                <a:ea typeface="Microsoft YaHei" charset="-122"/>
                <a:cs typeface="Microsoft YaHei" charset="-122"/>
              </a:rPr>
              <a:t>), </a:t>
            </a:r>
            <a:r>
              <a:rPr lang="en-GB" dirty="0"/>
              <a:t>age 64, leads the Ministry of National Defence, and has been a member of the Communist Party Central Military Commission since 2013.  He has spent his entire career with the People’s Liberation Army. </a:t>
            </a:r>
          </a:p>
          <a:p>
            <a:pPr lvl="2">
              <a:spcAft>
                <a:spcPts val="600"/>
              </a:spcAft>
            </a:pPr>
            <a:r>
              <a:rPr lang="en-GB" b="1" dirty="0"/>
              <a:t>Wang Yong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王勇</a:t>
            </a:r>
            <a:r>
              <a:rPr lang="en-GB" dirty="0">
                <a:latin typeface="Microsoft YaHei" charset="-122"/>
                <a:ea typeface="Microsoft YaHei" charset="-122"/>
                <a:cs typeface="Microsoft YaHei" charset="-122"/>
              </a:rPr>
              <a:t>), </a:t>
            </a:r>
            <a:r>
              <a:rPr lang="en-GB" dirty="0"/>
              <a:t>age 62, is an accomplished engineer, having had a long career in the former Ministry of Aerospace (now China Aerospace Science and Technology Corporation).  He later joined the Central Organization Department and the </a:t>
            </a:r>
            <a:r>
              <a:rPr lang="en-US" dirty="0"/>
              <a:t>State-owned Assets Supervision and Administration Commission, and</a:t>
            </a:r>
            <a:r>
              <a:rPr lang="en-GB" dirty="0"/>
              <a:t> led the State Administration of Quality Supervision, Inspection and Quarantine from 2008 to 2010, before returning to SASAC for a three-year term.  He has been in the State Council since 2013. </a:t>
            </a:r>
          </a:p>
          <a:p>
            <a:pPr lvl="2">
              <a:spcAft>
                <a:spcPts val="600"/>
              </a:spcAft>
            </a:pPr>
            <a:r>
              <a:rPr lang="en-GB" b="1" dirty="0"/>
              <a:t>Wang Yi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王毅</a:t>
            </a:r>
            <a:r>
              <a:rPr lang="en-GB" dirty="0">
                <a:latin typeface="Microsoft YaHei" charset="-122"/>
                <a:ea typeface="Microsoft YaHei" charset="-122"/>
                <a:cs typeface="Microsoft YaHei" charset="-122"/>
              </a:rPr>
              <a:t>), </a:t>
            </a:r>
            <a:r>
              <a:rPr lang="en-GB" dirty="0"/>
              <a:t>64, is a professional diplomat and fluent Japanese speaker, with a long career in the Ministry of Foreign Affairs.  Twice posted to Japan as minister counsellor and ambassador respectively, he is also experienced in dealing with Taiwan affairs.  Wang is expected to oversee foreign affairs, making him a key figure as the administration becomes increasingly aware of the complexity of China’s relationship with the outside world. </a:t>
            </a:r>
          </a:p>
          <a:p>
            <a:pPr lvl="2">
              <a:spcAft>
                <a:spcPts val="600"/>
              </a:spcAft>
            </a:pPr>
            <a:r>
              <a:rPr lang="en-GB" b="1" dirty="0"/>
              <a:t>Xiao Jie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肖捷</a:t>
            </a:r>
            <a:r>
              <a:rPr lang="en-GB" dirty="0">
                <a:latin typeface="Microsoft YaHei" charset="-122"/>
                <a:ea typeface="Microsoft YaHei" charset="-122"/>
                <a:cs typeface="Microsoft YaHei" charset="-122"/>
              </a:rPr>
              <a:t>), </a:t>
            </a:r>
            <a:r>
              <a:rPr lang="en-GB" dirty="0"/>
              <a:t>age 60, is a well-trained economist, having spent a long career in the Ministry of Finance.  He will serve as the secretary general of the State Council, an important coordinating role.  </a:t>
            </a:r>
          </a:p>
          <a:p>
            <a:pPr lvl="2">
              <a:spcAft>
                <a:spcPts val="600"/>
              </a:spcAft>
            </a:pPr>
            <a:r>
              <a:rPr lang="en-GB" dirty="0"/>
              <a:t>From 2013 to 2016, he was vice secretary-general of the State Council.  He gained regional experience as vice-governor of Hunan from 2005 to 2007, and also headed the State Administration of Taxation from 2007 to 2013. </a:t>
            </a:r>
          </a:p>
          <a:p>
            <a:pPr lvl="2">
              <a:spcAft>
                <a:spcPts val="600"/>
              </a:spcAft>
            </a:pPr>
            <a:r>
              <a:rPr lang="en-GB" b="1" dirty="0"/>
              <a:t>Zhao </a:t>
            </a:r>
            <a:r>
              <a:rPr lang="en-GB" b="1" dirty="0" err="1"/>
              <a:t>Kezhi</a:t>
            </a:r>
            <a:r>
              <a:rPr lang="en-GB" b="1" dirty="0"/>
              <a:t> </a:t>
            </a:r>
            <a:r>
              <a:rPr lang="en-GB"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赵克志</a:t>
            </a:r>
            <a:r>
              <a:rPr lang="en-GB" dirty="0">
                <a:latin typeface="Microsoft YaHei" charset="-122"/>
                <a:ea typeface="Microsoft YaHei" charset="-122"/>
                <a:cs typeface="Microsoft YaHei" charset="-122"/>
              </a:rPr>
              <a:t>), </a:t>
            </a:r>
            <a:r>
              <a:rPr lang="en-GB" dirty="0"/>
              <a:t>64, has led the Ministry of Public Security since 2017. Before taking a central government role, he served in Hebei, Guizhou, Jiangsu, and Shandong, giving him broad experience of handling regional affairs.  Zhao began his career in Shandong province. </a:t>
            </a:r>
          </a:p>
        </p:txBody>
      </p:sp>
      <p:cxnSp>
        <p:nvCxnSpPr>
          <p:cNvPr id="56" name="Straight Connector 55"/>
          <p:cNvCxnSpPr/>
          <p:nvPr/>
        </p:nvCxnSpPr>
        <p:spPr>
          <a:xfrm>
            <a:off x="422275" y="2544464"/>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2275" y="4438390"/>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47898" y="3082818"/>
            <a:ext cx="2074863" cy="0"/>
          </a:xfrm>
          <a:prstGeom prst="line">
            <a:avLst/>
          </a:prstGeom>
          <a:ln w="31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 Placeholder 31"/>
          <p:cNvSpPr>
            <a:spLocks noGrp="1"/>
          </p:cNvSpPr>
          <p:nvPr>
            <p:ph type="body" sz="quarter" idx="25"/>
          </p:nvPr>
        </p:nvSpPr>
        <p:spPr>
          <a:xfrm>
            <a:off x="5054725" y="2507978"/>
            <a:ext cx="971550" cy="340449"/>
          </a:xfrm>
        </p:spPr>
        <p:txBody>
          <a:bodyPr/>
          <a:lstStyle/>
          <a:p>
            <a:r>
              <a:rPr lang="en-US" b="1" dirty="0">
                <a:solidFill>
                  <a:schemeClr val="tx1"/>
                </a:solidFill>
              </a:rPr>
              <a:t>Wei </a:t>
            </a:r>
            <a:r>
              <a:rPr lang="en-US" b="1" dirty="0" err="1">
                <a:solidFill>
                  <a:schemeClr val="tx1"/>
                </a:solidFill>
              </a:rPr>
              <a:t>Fenghe</a:t>
            </a:r>
            <a:endParaRPr lang="en-GB" dirty="0">
              <a:solidFill>
                <a:schemeClr val="tx1"/>
              </a:solidFill>
            </a:endParaRPr>
          </a:p>
          <a:p>
            <a:r>
              <a:rPr lang="en-GB" altLang="zh-CN" b="1" dirty="0">
                <a:solidFill>
                  <a:schemeClr val="tx1"/>
                </a:solidFill>
              </a:rPr>
              <a:t>State Councillor</a:t>
            </a:r>
            <a:endParaRPr lang="en-GB" b="1" dirty="0">
              <a:solidFill>
                <a:schemeClr val="tx1"/>
              </a:solidFill>
            </a:endParaRPr>
          </a:p>
          <a:p>
            <a:endParaRPr lang="en-GB" dirty="0">
              <a:solidFill>
                <a:schemeClr val="tx1"/>
              </a:solidFill>
            </a:endParaRPr>
          </a:p>
        </p:txBody>
      </p:sp>
      <p:sp>
        <p:nvSpPr>
          <p:cNvPr id="60" name="Text Placeholder 32"/>
          <p:cNvSpPr>
            <a:spLocks noGrp="1"/>
          </p:cNvSpPr>
          <p:nvPr>
            <p:ph type="body" sz="quarter" idx="26"/>
          </p:nvPr>
        </p:nvSpPr>
        <p:spPr>
          <a:xfrm>
            <a:off x="6094800" y="2497621"/>
            <a:ext cx="971550" cy="340449"/>
          </a:xfrm>
        </p:spPr>
        <p:txBody>
          <a:bodyPr/>
          <a:lstStyle/>
          <a:p>
            <a:r>
              <a:rPr lang="en-GB" b="1" dirty="0">
                <a:solidFill>
                  <a:schemeClr val="tx1"/>
                </a:solidFill>
              </a:rPr>
              <a:t>Wang Yong</a:t>
            </a:r>
            <a:endParaRPr lang="en-GB" dirty="0">
              <a:solidFill>
                <a:schemeClr val="tx1"/>
              </a:solidFill>
            </a:endParaRPr>
          </a:p>
          <a:p>
            <a:r>
              <a:rPr lang="en-GB" altLang="zh-CN" b="1" dirty="0">
                <a:solidFill>
                  <a:schemeClr val="tx1"/>
                </a:solidFill>
              </a:rPr>
              <a:t>State Councillor</a:t>
            </a:r>
            <a:endParaRPr lang="en-GB" b="1" dirty="0">
              <a:solidFill>
                <a:schemeClr val="tx1"/>
              </a:solidFill>
            </a:endParaRPr>
          </a:p>
        </p:txBody>
      </p:sp>
      <p:sp>
        <p:nvSpPr>
          <p:cNvPr id="61" name="Text Placeholder 33"/>
          <p:cNvSpPr>
            <a:spLocks noGrp="1"/>
          </p:cNvSpPr>
          <p:nvPr>
            <p:ph type="body" sz="quarter" idx="27"/>
          </p:nvPr>
        </p:nvSpPr>
        <p:spPr>
          <a:xfrm>
            <a:off x="5054400" y="4036972"/>
            <a:ext cx="971550" cy="340449"/>
          </a:xfrm>
        </p:spPr>
        <p:txBody>
          <a:bodyPr/>
          <a:lstStyle/>
          <a:p>
            <a:r>
              <a:rPr lang="en-GB" b="1" dirty="0">
                <a:solidFill>
                  <a:schemeClr val="tx1"/>
                </a:solidFill>
              </a:rPr>
              <a:t>Wang Yi</a:t>
            </a:r>
            <a:endParaRPr lang="en-GB" dirty="0">
              <a:solidFill>
                <a:schemeClr val="tx1"/>
              </a:solidFill>
            </a:endParaRPr>
          </a:p>
          <a:p>
            <a:r>
              <a:rPr lang="en-GB" altLang="zh-CN" b="1" dirty="0">
                <a:solidFill>
                  <a:schemeClr val="tx1"/>
                </a:solidFill>
              </a:rPr>
              <a:t>State Councillor</a:t>
            </a:r>
            <a:endParaRPr lang="en-GB" b="1" dirty="0">
              <a:solidFill>
                <a:schemeClr val="tx1"/>
              </a:solidFill>
            </a:endParaRPr>
          </a:p>
        </p:txBody>
      </p:sp>
      <p:sp>
        <p:nvSpPr>
          <p:cNvPr id="62" name="Text Placeholder 34"/>
          <p:cNvSpPr>
            <a:spLocks noGrp="1"/>
          </p:cNvSpPr>
          <p:nvPr>
            <p:ph type="body" sz="quarter" idx="28"/>
          </p:nvPr>
        </p:nvSpPr>
        <p:spPr>
          <a:xfrm>
            <a:off x="6094800" y="4036972"/>
            <a:ext cx="971550" cy="340449"/>
          </a:xfrm>
        </p:spPr>
        <p:txBody>
          <a:bodyPr/>
          <a:lstStyle/>
          <a:p>
            <a:r>
              <a:rPr lang="en-GB" dirty="0">
                <a:solidFill>
                  <a:schemeClr val="tx1"/>
                </a:solidFill>
              </a:rPr>
              <a:t> </a:t>
            </a:r>
            <a:r>
              <a:rPr lang="en-US" b="1" dirty="0">
                <a:solidFill>
                  <a:schemeClr val="tx1"/>
                </a:solidFill>
              </a:rPr>
              <a:t>Xiao Jie</a:t>
            </a:r>
            <a:endParaRPr lang="en-GB" dirty="0">
              <a:solidFill>
                <a:schemeClr val="tx1"/>
              </a:solidFill>
            </a:endParaRPr>
          </a:p>
          <a:p>
            <a:r>
              <a:rPr lang="en-GB" altLang="zh-CN" b="1" dirty="0">
                <a:solidFill>
                  <a:schemeClr val="tx1"/>
                </a:solidFill>
              </a:rPr>
              <a:t>State Councillor</a:t>
            </a:r>
            <a:endParaRPr lang="en-GB" b="1" dirty="0">
              <a:solidFill>
                <a:schemeClr val="tx1"/>
              </a:solidFill>
            </a:endParaRPr>
          </a:p>
        </p:txBody>
      </p:sp>
      <p:sp>
        <p:nvSpPr>
          <p:cNvPr id="63" name="Text Placeholder 35"/>
          <p:cNvSpPr>
            <a:spLocks noGrp="1"/>
          </p:cNvSpPr>
          <p:nvPr>
            <p:ph type="body" sz="quarter" idx="29"/>
          </p:nvPr>
        </p:nvSpPr>
        <p:spPr>
          <a:xfrm>
            <a:off x="5054400" y="5560235"/>
            <a:ext cx="971550" cy="340449"/>
          </a:xfrm>
        </p:spPr>
        <p:txBody>
          <a:bodyPr/>
          <a:lstStyle/>
          <a:p>
            <a:r>
              <a:rPr lang="en-US" b="1" dirty="0">
                <a:solidFill>
                  <a:schemeClr val="tx1"/>
                </a:solidFill>
              </a:rPr>
              <a:t>Zhao </a:t>
            </a:r>
            <a:r>
              <a:rPr lang="en-US" b="1" dirty="0" err="1">
                <a:solidFill>
                  <a:schemeClr val="tx1"/>
                </a:solidFill>
              </a:rPr>
              <a:t>Kezhi</a:t>
            </a:r>
            <a:endParaRPr lang="en-GB" dirty="0">
              <a:solidFill>
                <a:schemeClr val="tx1"/>
              </a:solidFill>
            </a:endParaRPr>
          </a:p>
          <a:p>
            <a:r>
              <a:rPr lang="en-GB" altLang="zh-CN" b="1" dirty="0">
                <a:solidFill>
                  <a:schemeClr val="tx1"/>
                </a:solidFill>
              </a:rPr>
              <a:t>State Councillor</a:t>
            </a:r>
            <a:endParaRPr lang="en-GB" b="1" dirty="0">
              <a:solidFill>
                <a:schemeClr val="tx1"/>
              </a:solidFill>
            </a:endParaRPr>
          </a:p>
        </p:txBody>
      </p:sp>
      <p:pic>
        <p:nvPicPr>
          <p:cNvPr id="64" name="Picture Placeholder 50" descr="https://gss2.bdstatic.com/-fo3dSag_xI4khGkpoWK1HF6hhy/baike/w%3D268%3Bg%3D0/sign=7085918fba014a90813e41bb914c5e2f/e61190ef76c6a7efa089861bfefaaf51f3de665b.jpg">
            <a:hlinkClick r:id="rId3" tgtFrame="&quot;_blank&quot;"/>
            <a:extLst>
              <a:ext uri="{FF2B5EF4-FFF2-40B4-BE49-F238E27FC236}">
                <a16:creationId xmlns:a16="http://schemas.microsoft.com/office/drawing/2014/main" id="{4DD30C7D-2F6E-4C4A-993C-4B8453E12CFC}"/>
              </a:ext>
            </a:extLst>
          </p:cNvPr>
          <p:cNvPicPr>
            <a:picLocks noGrp="1"/>
          </p:cNvPicPr>
          <p:nvPr>
            <p:ph type="pic" sz="quarter" idx="20"/>
          </p:nvPr>
        </p:nvPicPr>
        <p:blipFill rotWithShape="1">
          <a:blip r:embed="rId4" cstate="print">
            <a:extLst>
              <a:ext uri="{28A0092B-C50C-407E-A947-70E740481C1C}">
                <a14:useLocalDpi xmlns:a14="http://schemas.microsoft.com/office/drawing/2010/main"/>
              </a:ext>
            </a:extLst>
          </a:blip>
          <a:srcRect/>
          <a:stretch/>
        </p:blipFill>
        <p:spPr bwMode="auto">
          <a:xfrm>
            <a:off x="6094800" y="1454400"/>
            <a:ext cx="971550" cy="1007229"/>
          </a:xfrm>
          <a:prstGeom prst="rect">
            <a:avLst/>
          </a:prstGeom>
          <a:noFill/>
          <a:ln>
            <a:noFill/>
          </a:ln>
        </p:spPr>
      </p:pic>
      <p:pic>
        <p:nvPicPr>
          <p:cNvPr id="65" name="Picture Placeholder 55" descr="http://www.mof.gov.cn/images/ben-xiaojie.jpg">
            <a:extLst>
              <a:ext uri="{FF2B5EF4-FFF2-40B4-BE49-F238E27FC236}">
                <a16:creationId xmlns:a16="http://schemas.microsoft.com/office/drawing/2014/main" id="{79702606-EAD0-4F73-8381-0D453495A55C}"/>
              </a:ext>
            </a:extLst>
          </p:cNvPr>
          <p:cNvPicPr>
            <a:picLocks noGrp="1"/>
          </p:cNvPicPr>
          <p:nvPr>
            <p:ph type="pic" sz="quarter" idx="22"/>
          </p:nvPr>
        </p:nvPicPr>
        <p:blipFill rotWithShape="1">
          <a:blip r:embed="rId5" cstate="print">
            <a:extLst>
              <a:ext uri="{28A0092B-C50C-407E-A947-70E740481C1C}">
                <a14:useLocalDpi xmlns:a14="http://schemas.microsoft.com/office/drawing/2010/main"/>
              </a:ext>
            </a:extLst>
          </a:blip>
          <a:srcRect/>
          <a:stretch/>
        </p:blipFill>
        <p:spPr bwMode="auto">
          <a:xfrm>
            <a:off x="6094800" y="2980800"/>
            <a:ext cx="971550" cy="1007229"/>
          </a:xfrm>
          <a:prstGeom prst="rect">
            <a:avLst/>
          </a:prstGeom>
          <a:noFill/>
          <a:ln>
            <a:noFill/>
          </a:ln>
        </p:spPr>
      </p:pic>
      <p:pic>
        <p:nvPicPr>
          <p:cNvPr id="66" name="Picture Placeholder 58" descr="http://www.mps.gov.cn/n2254314/n2254315/n2254317/n5846812/n5846817/c5850552/part/5850578.jpg">
            <a:extLst>
              <a:ext uri="{FF2B5EF4-FFF2-40B4-BE49-F238E27FC236}">
                <a16:creationId xmlns:a16="http://schemas.microsoft.com/office/drawing/2014/main" id="{C6A90950-9036-4463-9DF7-4C5403A57DD9}"/>
              </a:ext>
            </a:extLst>
          </p:cNvPr>
          <p:cNvPicPr>
            <a:picLocks noGrp="1"/>
          </p:cNvPicPr>
          <p:nvPr>
            <p:ph type="pic" sz="quarter" idx="23"/>
          </p:nvPr>
        </p:nvPicPr>
        <p:blipFill rotWithShape="1">
          <a:blip r:embed="rId6" cstate="print">
            <a:extLst>
              <a:ext uri="{28A0092B-C50C-407E-A947-70E740481C1C}">
                <a14:useLocalDpi xmlns:a14="http://schemas.microsoft.com/office/drawing/2010/main"/>
              </a:ext>
            </a:extLst>
          </a:blip>
          <a:srcRect/>
          <a:stretch/>
        </p:blipFill>
        <p:spPr bwMode="auto">
          <a:xfrm>
            <a:off x="5054400" y="4528800"/>
            <a:ext cx="971550" cy="1007229"/>
          </a:xfrm>
          <a:prstGeom prst="rect">
            <a:avLst/>
          </a:prstGeom>
          <a:noFill/>
          <a:ln>
            <a:noFill/>
          </a:ln>
        </p:spPr>
      </p:pic>
      <p:pic>
        <p:nvPicPr>
          <p:cNvPr id="67" name="Picture Placeholder 5"/>
          <p:cNvPicPr>
            <a:picLocks noGrp="1" noChangeAspect="1"/>
          </p:cNvPicPr>
          <p:nvPr>
            <p:ph type="pic" sz="quarter" idx="21"/>
          </p:nvPr>
        </p:nvPicPr>
        <p:blipFill rotWithShape="1">
          <a:blip r:embed="rId7" cstate="print">
            <a:extLst>
              <a:ext uri="{28A0092B-C50C-407E-A947-70E740481C1C}">
                <a14:useLocalDpi xmlns:a14="http://schemas.microsoft.com/office/drawing/2010/main"/>
              </a:ext>
            </a:extLst>
          </a:blip>
          <a:srcRect/>
          <a:stretch/>
        </p:blipFill>
        <p:spPr>
          <a:xfrm>
            <a:off x="5054400" y="2980800"/>
            <a:ext cx="971550" cy="1007229"/>
          </a:xfrm>
        </p:spPr>
      </p:pic>
      <p:pic>
        <p:nvPicPr>
          <p:cNvPr id="68" name="Picture Placeholder 7"/>
          <p:cNvPicPr>
            <a:picLocks noGrp="1" noChangeAspect="1"/>
          </p:cNvPicPr>
          <p:nvPr>
            <p:ph type="pic" sz="quarter" idx="19"/>
          </p:nvPr>
        </p:nvPicPr>
        <p:blipFill rotWithShape="1">
          <a:blip r:embed="rId8" cstate="print">
            <a:extLst>
              <a:ext uri="{28A0092B-C50C-407E-A947-70E740481C1C}">
                <a14:useLocalDpi xmlns:a14="http://schemas.microsoft.com/office/drawing/2010/main"/>
              </a:ext>
            </a:extLst>
          </a:blip>
          <a:srcRect/>
          <a:stretch/>
        </p:blipFill>
        <p:spPr>
          <a:xfrm>
            <a:off x="5054400" y="1454400"/>
            <a:ext cx="971550" cy="1007229"/>
          </a:xfrm>
        </p:spPr>
      </p:pic>
    </p:spTree>
    <p:extLst>
      <p:ext uri="{BB962C8B-B14F-4D97-AF65-F5344CB8AC3E}">
        <p14:creationId xmlns:p14="http://schemas.microsoft.com/office/powerpoint/2010/main" val="184430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p:pic>
      <p:sp>
        <p:nvSpPr>
          <p:cNvPr id="20" name="Date Placeholder 19"/>
          <p:cNvSpPr>
            <a:spLocks noGrp="1"/>
          </p:cNvSpPr>
          <p:nvPr>
            <p:ph type="dt" sz="half" idx="12"/>
          </p:nvPr>
        </p:nvSpPr>
        <p:spPr/>
        <p:txBody>
          <a:bodyPr/>
          <a:lstStyle/>
          <a:p>
            <a:r>
              <a:rPr lang="en-US"/>
              <a:t>© BRUNSWICK GROUP 2018</a:t>
            </a:r>
            <a:endParaRPr lang="en-US" dirty="0"/>
          </a:p>
        </p:txBody>
      </p:sp>
      <p:sp>
        <p:nvSpPr>
          <p:cNvPr id="3" name="Text Placeholder 2"/>
          <p:cNvSpPr>
            <a:spLocks noGrp="1"/>
          </p:cNvSpPr>
          <p:nvPr>
            <p:ph type="body" sz="quarter" idx="15"/>
          </p:nvPr>
        </p:nvSpPr>
        <p:spPr>
          <a:xfrm>
            <a:off x="431800" y="6776580"/>
            <a:ext cx="6696075" cy="3481845"/>
          </a:xfrm>
        </p:spPr>
        <p:txBody>
          <a:bodyPr/>
          <a:lstStyle/>
          <a:p>
            <a:r>
              <a:rPr lang="en-US" dirty="0"/>
              <a:t>What are the Two Sessions?</a:t>
            </a:r>
            <a:endParaRPr lang="en-GB" dirty="0"/>
          </a:p>
          <a:p>
            <a:pPr lvl="2"/>
            <a:r>
              <a:rPr lang="en-US" dirty="0"/>
              <a:t>The Two Sessions, or </a:t>
            </a:r>
            <a:r>
              <a:rPr lang="en-US" i="1" dirty="0" err="1"/>
              <a:t>lianghui</a:t>
            </a:r>
            <a:r>
              <a:rPr lang="en-US" dirty="0"/>
              <a:t> (</a:t>
            </a:r>
            <a:r>
              <a:rPr lang="zh-CN" altLang="en-US" dirty="0"/>
              <a:t>两会</a:t>
            </a:r>
            <a:r>
              <a:rPr lang="en-US" dirty="0"/>
              <a:t>) as the sessions are commonly known in China, are the annual gathering of the National People’s Congress (</a:t>
            </a:r>
            <a:r>
              <a:rPr lang="zh-CN" altLang="en-US" dirty="0"/>
              <a:t>全国人民代表大会全国人民代表大会</a:t>
            </a:r>
            <a:r>
              <a:rPr lang="en-US" dirty="0"/>
              <a:t>) and the Chinese People’s Political Consultative Conference (</a:t>
            </a:r>
            <a:r>
              <a:rPr lang="zh-CN" altLang="en-US" dirty="0"/>
              <a:t>中国人民政治协商会议中国人民政治协商会议</a:t>
            </a:r>
            <a:r>
              <a:rPr lang="en-US" dirty="0"/>
              <a:t>).  The Two Sessions are typically held during the first two weeks in March. </a:t>
            </a:r>
          </a:p>
          <a:p>
            <a:r>
              <a:rPr lang="en-US" dirty="0"/>
              <a:t>What is the NPC? </a:t>
            </a:r>
            <a:endParaRPr lang="en-GB" dirty="0"/>
          </a:p>
          <a:p>
            <a:pPr lvl="2"/>
            <a:r>
              <a:rPr lang="en-US" dirty="0"/>
              <a:t>The National People’s Congress (NPC) is the highest legislative body in China and has sole responsibility for enacting legislation in the country.  The NPC meets once a year in March and enacts and amends basic laws relating to the Constitution, criminal offences, civil affairs, state organs and other relevant matters.  When the NPC is not in session each March, the Standing Committee of the NPC is tasked with enacting and amending laws, with the exception of basic laws that must be enacted by the NPC.  </a:t>
            </a:r>
            <a:endParaRPr lang="en-GB" dirty="0"/>
          </a:p>
          <a:p>
            <a:pPr lvl="2"/>
            <a:r>
              <a:rPr lang="en-US" dirty="0"/>
              <a:t>The NPC is also responsible for electing and appointing members to central state organs—including the Standing Committee of the NPC, the president of the People’s Republic of China (currently Xi Jinping) and the premier of the State Council (currently Li Keqiang).  Based on nominations by the premier, the NPC is also respon­sible for appointing China’s vice premiers, state councilors, and ministers.  </a:t>
            </a:r>
            <a:endParaRPr lang="en-GB" dirty="0"/>
          </a:p>
          <a:p>
            <a:pPr lvl="2"/>
            <a:r>
              <a:rPr lang="en-US" dirty="0"/>
              <a:t>This is the first session of the 13th NPC.  The 13th NPC was formed in March 2018 and will serve a five year term.</a:t>
            </a:r>
          </a:p>
          <a:p>
            <a:r>
              <a:rPr lang="en-US" dirty="0"/>
              <a:t>What is the CPPCC? </a:t>
            </a:r>
            <a:endParaRPr lang="en-GB" dirty="0"/>
          </a:p>
          <a:p>
            <a:pPr lvl="2"/>
            <a:r>
              <a:rPr lang="en-US" dirty="0"/>
              <a:t>The Chinese People’s Political Consultative Conference (CPPCC) is a political advisory body that consists of representatives from a range of political organization, academia, business lead­ers, celebrities, and other experts.  The National Committee of the Chinese People’s Political Consultative Conference (</a:t>
            </a:r>
            <a:r>
              <a:rPr lang="zh-CN" altLang="en-US" dirty="0"/>
              <a:t>中国人民政治协商会议全国委员会会</a:t>
            </a:r>
            <a:r>
              <a:rPr lang="en-US" dirty="0"/>
              <a:t>) meets on an annual basis at the same time as the NPC.  </a:t>
            </a:r>
            <a:endParaRPr lang="en-GB" dirty="0"/>
          </a:p>
          <a:p>
            <a:pPr lvl="2"/>
            <a:r>
              <a:rPr lang="en-US" dirty="0"/>
              <a:t>This is the first session of the 13th CPPCC.  </a:t>
            </a:r>
            <a:endParaRPr lang="en-GB" dirty="0"/>
          </a:p>
        </p:txBody>
      </p:sp>
      <p:sp>
        <p:nvSpPr>
          <p:cNvPr id="9" name="Rectangle 8"/>
          <p:cNvSpPr/>
          <p:nvPr/>
        </p:nvSpPr>
        <p:spPr>
          <a:xfrm>
            <a:off x="395461" y="5861775"/>
            <a:ext cx="5298886" cy="59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1033463" eaLnBrk="0" hangingPunct="0">
              <a:lnSpc>
                <a:spcPct val="80000"/>
              </a:lnSpc>
            </a:pPr>
            <a:r>
              <a:rPr lang="en-US" sz="3200" b="1" spc="-140" dirty="0">
                <a:solidFill>
                  <a:schemeClr val="accent5">
                    <a:lumMod val="50000"/>
                  </a:schemeClr>
                </a:solidFill>
                <a:latin typeface="+mj-lt"/>
                <a:ea typeface="+mj-ea"/>
                <a:cs typeface="+mj-cs"/>
              </a:rPr>
              <a:t>Political Backgrounder </a:t>
            </a:r>
            <a:endParaRPr lang="en-GB" sz="3200" b="1" spc="-140" dirty="0">
              <a:solidFill>
                <a:schemeClr val="accent5">
                  <a:lumMod val="50000"/>
                </a:schemeClr>
              </a:solidFill>
              <a:latin typeface="+mj-lt"/>
              <a:ea typeface="+mj-ea"/>
              <a:cs typeface="+mj-cs"/>
            </a:endParaRPr>
          </a:p>
        </p:txBody>
      </p:sp>
    </p:spTree>
    <p:extLst>
      <p:ext uri="{BB962C8B-B14F-4D97-AF65-F5344CB8AC3E}">
        <p14:creationId xmlns:p14="http://schemas.microsoft.com/office/powerpoint/2010/main" val="255880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 Placeholder 342"/>
          <p:cNvSpPr>
            <a:spLocks noGrp="1"/>
          </p:cNvSpPr>
          <p:nvPr>
            <p:ph type="body" sz="quarter" idx="58"/>
          </p:nvPr>
        </p:nvSpPr>
        <p:spPr>
          <a:xfrm>
            <a:off x="428625" y="7493739"/>
            <a:ext cx="1649412" cy="366675"/>
          </a:xfrm>
        </p:spPr>
        <p:txBody>
          <a:bodyPr/>
          <a:lstStyle/>
          <a:p>
            <a:r>
              <a:rPr lang="en-GB" dirty="0">
                <a:solidFill>
                  <a:schemeClr val="tx1"/>
                </a:solidFill>
              </a:rPr>
              <a:t>2605 Twin Towers (East),</a:t>
            </a:r>
          </a:p>
          <a:p>
            <a:r>
              <a:rPr lang="en-GB" dirty="0">
                <a:solidFill>
                  <a:schemeClr val="tx1"/>
                </a:solidFill>
              </a:rPr>
              <a:t>12B </a:t>
            </a:r>
            <a:r>
              <a:rPr lang="en-GB" dirty="0" err="1">
                <a:solidFill>
                  <a:schemeClr val="tx1"/>
                </a:solidFill>
              </a:rPr>
              <a:t>Jianguomenwai</a:t>
            </a:r>
            <a:r>
              <a:rPr lang="en-GB" dirty="0">
                <a:solidFill>
                  <a:schemeClr val="tx1"/>
                </a:solidFill>
              </a:rPr>
              <a:t> Avenue,</a:t>
            </a:r>
          </a:p>
          <a:p>
            <a:r>
              <a:rPr lang="en-GB" dirty="0">
                <a:solidFill>
                  <a:schemeClr val="tx1"/>
                </a:solidFill>
              </a:rPr>
              <a:t>Beijing, 100022, China</a:t>
            </a:r>
          </a:p>
        </p:txBody>
      </p:sp>
      <p:sp>
        <p:nvSpPr>
          <p:cNvPr id="25" name="Footer Placeholder 24"/>
          <p:cNvSpPr>
            <a:spLocks noGrp="1"/>
          </p:cNvSpPr>
          <p:nvPr>
            <p:ph type="ftr" sz="quarter" idx="10"/>
          </p:nvPr>
        </p:nvSpPr>
        <p:spPr/>
        <p:txBody>
          <a:bodyPr/>
          <a:lstStyle/>
          <a:p>
            <a:r>
              <a:rPr lang="en-US"/>
              <a:t>The 2018 Two Sessions in Review</a:t>
            </a:r>
            <a:endParaRPr lang="en-GB" dirty="0"/>
          </a:p>
        </p:txBody>
      </p:sp>
      <p:sp>
        <p:nvSpPr>
          <p:cNvPr id="26" name="Slide Number Placeholder 25"/>
          <p:cNvSpPr>
            <a:spLocks noGrp="1"/>
          </p:cNvSpPr>
          <p:nvPr>
            <p:ph type="sldNum" sz="quarter" idx="11"/>
          </p:nvPr>
        </p:nvSpPr>
        <p:spPr/>
        <p:txBody>
          <a:bodyPr/>
          <a:lstStyle/>
          <a:p>
            <a:fld id="{977771DA-1616-41B9-BBCE-44F5293CC0C1}" type="slidenum">
              <a:rPr lang="en-GB" smtClean="0"/>
              <a:pPr/>
              <a:t>14</a:t>
            </a:fld>
            <a:endParaRPr lang="en-GB" dirty="0"/>
          </a:p>
        </p:txBody>
      </p:sp>
      <p:sp>
        <p:nvSpPr>
          <p:cNvPr id="27" name="Date Placeholder 26"/>
          <p:cNvSpPr>
            <a:spLocks noGrp="1"/>
          </p:cNvSpPr>
          <p:nvPr>
            <p:ph type="dt" sz="half" idx="12"/>
          </p:nvPr>
        </p:nvSpPr>
        <p:spPr/>
        <p:txBody>
          <a:bodyPr/>
          <a:lstStyle/>
          <a:p>
            <a:r>
              <a:rPr lang="en-US"/>
              <a:t>© BRUNSWICK GROUP 2018</a:t>
            </a:r>
            <a:endParaRPr lang="en-US" dirty="0"/>
          </a:p>
        </p:txBody>
      </p:sp>
      <p:sp>
        <p:nvSpPr>
          <p:cNvPr id="175" name="Title 174"/>
          <p:cNvSpPr>
            <a:spLocks noGrp="1"/>
          </p:cNvSpPr>
          <p:nvPr>
            <p:ph type="title"/>
          </p:nvPr>
        </p:nvSpPr>
        <p:spPr/>
        <p:txBody>
          <a:bodyPr/>
          <a:lstStyle/>
          <a:p>
            <a:r>
              <a:rPr lang="en-GB"/>
              <a:t>Brunswick Group</a:t>
            </a:r>
            <a:endParaRPr lang="en-GB" dirty="0"/>
          </a:p>
        </p:txBody>
      </p:sp>
      <p:sp>
        <p:nvSpPr>
          <p:cNvPr id="5" name="Text Placeholder 4"/>
          <p:cNvSpPr>
            <a:spLocks noGrp="1"/>
          </p:cNvSpPr>
          <p:nvPr>
            <p:ph type="body" sz="quarter" idx="13"/>
          </p:nvPr>
        </p:nvSpPr>
        <p:spPr/>
        <p:txBody>
          <a:bodyPr/>
          <a:lstStyle/>
          <a:p>
            <a:r>
              <a:rPr lang="en-US" dirty="0">
                <a:solidFill>
                  <a:schemeClr val="accent5">
                    <a:lumMod val="50000"/>
                  </a:schemeClr>
                </a:solidFill>
              </a:rPr>
              <a:t>Brunswick is an advisory firm specializing in business critical issues. We help companies build trusted relationships with all their stakeholders.</a:t>
            </a:r>
          </a:p>
          <a:p>
            <a:pPr lvl="2"/>
            <a:r>
              <a:rPr lang="en-US" dirty="0"/>
              <a:t>When clients turn to us, it’s because they know that engaging effectively with everyone who has a stake in the company is about more than managing perceptions - it is essential to making business work.</a:t>
            </a:r>
          </a:p>
          <a:p>
            <a:pPr lvl="2"/>
            <a:r>
              <a:rPr lang="en-US" dirty="0"/>
              <a:t>Brunswick is one firm globally. Delivering anywhere, we have a reputation for high-caliber, highly experienced people who have diverse backgrounds and skills.</a:t>
            </a:r>
          </a:p>
          <a:p>
            <a:pPr lvl="2"/>
            <a:r>
              <a:rPr lang="en-US" dirty="0"/>
              <a:t>It means whatever the task, no matter how complex or where it is in the world, we can assemble the right expertise from right across the firm.</a:t>
            </a:r>
          </a:p>
          <a:p>
            <a:pPr lvl="2"/>
            <a:r>
              <a:rPr lang="en-US" dirty="0"/>
              <a:t>Our purpose is to help the great value creating organizations of the world play a more successful role in society.</a:t>
            </a:r>
          </a:p>
          <a:p>
            <a:pPr lvl="2"/>
            <a:r>
              <a:rPr lang="en-US" dirty="0"/>
              <a:t>Founded in London in 1987, we established our China presence in 2004 and today have a team of more than 100 based in Beijing, Hong Kong and Shanghai.</a:t>
            </a:r>
          </a:p>
          <a:p>
            <a:endParaRPr lang="en-GB" dirty="0"/>
          </a:p>
        </p:txBody>
      </p:sp>
      <p:sp>
        <p:nvSpPr>
          <p:cNvPr id="93" name="Text Placeholder 92"/>
          <p:cNvSpPr>
            <a:spLocks noGrp="1"/>
          </p:cNvSpPr>
          <p:nvPr>
            <p:ph type="body" sz="quarter" idx="14"/>
          </p:nvPr>
        </p:nvSpPr>
        <p:spPr/>
        <p:txBody>
          <a:bodyPr/>
          <a:lstStyle/>
          <a:p>
            <a:r>
              <a:rPr lang="en-GB"/>
              <a:t>The Authors</a:t>
            </a:r>
            <a:endParaRPr lang="en-GB" dirty="0"/>
          </a:p>
        </p:txBody>
      </p:sp>
      <p:sp>
        <p:nvSpPr>
          <p:cNvPr id="37" name="Text Placeholder 36"/>
          <p:cNvSpPr>
            <a:spLocks noGrp="1"/>
          </p:cNvSpPr>
          <p:nvPr>
            <p:ph type="body" sz="quarter" idx="15"/>
          </p:nvPr>
        </p:nvSpPr>
        <p:spPr/>
        <p:txBody>
          <a:bodyPr/>
          <a:lstStyle/>
          <a:p>
            <a:r>
              <a:rPr lang="en-GB"/>
              <a:t>Yan oversees Brunswick’s China business.  She joined from Viacom, where she led MTV Networks Greater China and was chief rep of Viacom Asia.  </a:t>
            </a:r>
            <a:endParaRPr lang="en-GB" dirty="0"/>
          </a:p>
        </p:txBody>
      </p:sp>
      <p:pic>
        <p:nvPicPr>
          <p:cNvPr id="3" name="Picture Placeholder 2"/>
          <p:cNvPicPr>
            <a:picLocks noGrp="1" noChangeAspect="1"/>
          </p:cNvPicPr>
          <p:nvPr>
            <p:ph type="pic" sz="quarter" idx="24"/>
          </p:nvPr>
        </p:nvPicPr>
        <p:blipFill rotWithShape="1">
          <a:blip r:embed="rId2" cstate="print">
            <a:extLst>
              <a:ext uri="{28A0092B-C50C-407E-A947-70E740481C1C}">
                <a14:useLocalDpi xmlns:a14="http://schemas.microsoft.com/office/drawing/2010/main"/>
              </a:ext>
            </a:extLst>
          </a:blip>
          <a:srcRect/>
          <a:stretch/>
        </p:blipFill>
        <p:spPr/>
      </p:pic>
      <p:pic>
        <p:nvPicPr>
          <p:cNvPr id="147" name="Picture Placeholder 146"/>
          <p:cNvPicPr>
            <a:picLocks noGrp="1" noChangeAspect="1"/>
          </p:cNvPicPr>
          <p:nvPr>
            <p:ph type="pic" sz="quarter" idx="25"/>
          </p:nvPr>
        </p:nvPicPr>
        <p:blipFill rotWithShape="1">
          <a:blip r:embed="rId3" cstate="print">
            <a:extLst>
              <a:ext uri="{28A0092B-C50C-407E-A947-70E740481C1C}">
                <a14:useLocalDpi xmlns:a14="http://schemas.microsoft.com/office/drawing/2010/main"/>
              </a:ext>
            </a:extLst>
          </a:blip>
          <a:srcRect/>
          <a:stretch/>
        </p:blipFill>
        <p:spPr/>
      </p:pic>
      <p:pic>
        <p:nvPicPr>
          <p:cNvPr id="149" name="Picture Placeholder 148"/>
          <p:cNvPicPr>
            <a:picLocks noGrp="1" noChangeAspect="1"/>
          </p:cNvPicPr>
          <p:nvPr>
            <p:ph type="pic" sz="quarter" idx="28"/>
          </p:nvPr>
        </p:nvPicPr>
        <p:blipFill rotWithShape="1">
          <a:blip r:embed="rId4" cstate="print">
            <a:extLst>
              <a:ext uri="{28A0092B-C50C-407E-A947-70E740481C1C}">
                <a14:useLocalDpi xmlns:a14="http://schemas.microsoft.com/office/drawing/2010/main"/>
              </a:ext>
            </a:extLst>
          </a:blip>
          <a:srcRect/>
          <a:stretch/>
        </p:blipFill>
        <p:spPr/>
      </p:pic>
      <p:sp>
        <p:nvSpPr>
          <p:cNvPr id="64" name="Text Placeholder 63"/>
          <p:cNvSpPr>
            <a:spLocks noGrp="1"/>
          </p:cNvSpPr>
          <p:nvPr>
            <p:ph type="body" sz="quarter" idx="32"/>
          </p:nvPr>
        </p:nvSpPr>
        <p:spPr/>
        <p:txBody>
          <a:bodyPr/>
          <a:lstStyle/>
          <a:p>
            <a:r>
              <a:rPr lang="en-GB"/>
              <a:t>MEI Yan</a:t>
            </a:r>
            <a:endParaRPr lang="en-GB" dirty="0"/>
          </a:p>
        </p:txBody>
      </p:sp>
      <p:sp>
        <p:nvSpPr>
          <p:cNvPr id="65" name="Text Placeholder 64"/>
          <p:cNvSpPr>
            <a:spLocks noGrp="1"/>
          </p:cNvSpPr>
          <p:nvPr>
            <p:ph type="body" sz="quarter" idx="33"/>
          </p:nvPr>
        </p:nvSpPr>
        <p:spPr/>
        <p:txBody>
          <a:bodyPr/>
          <a:lstStyle/>
          <a:p>
            <a:r>
              <a:rPr lang="en-GB"/>
              <a:t>Senior Partner and Head of China, Beijing</a:t>
            </a:r>
            <a:endParaRPr lang="en-GB" dirty="0"/>
          </a:p>
        </p:txBody>
      </p:sp>
      <p:sp>
        <p:nvSpPr>
          <p:cNvPr id="176" name="Text Placeholder 175"/>
          <p:cNvSpPr>
            <a:spLocks noGrp="1"/>
          </p:cNvSpPr>
          <p:nvPr>
            <p:ph type="body" sz="quarter" idx="43"/>
          </p:nvPr>
        </p:nvSpPr>
        <p:spPr/>
        <p:txBody>
          <a:bodyPr/>
          <a:lstStyle/>
          <a:p>
            <a:r>
              <a:rPr lang="en-GB" dirty="0"/>
              <a:t>The authors wish to also give special thanks to Baijia Liu, Catherine Huang,</a:t>
            </a:r>
            <a:r>
              <a:rPr lang="en-US" dirty="0"/>
              <a:t> </a:t>
            </a:r>
            <a:r>
              <a:rPr lang="en-GB" dirty="0"/>
              <a:t>Helen Zhao, Linjia Dai,</a:t>
            </a:r>
            <a:r>
              <a:rPr lang="fi-FI" dirty="0"/>
              <a:t> Nick Beswick, Rita Fung, </a:t>
            </a:r>
            <a:r>
              <a:rPr lang="en-GB" dirty="0"/>
              <a:t>and Qi Zhang for their contributions to this report.</a:t>
            </a:r>
          </a:p>
        </p:txBody>
      </p:sp>
      <p:sp>
        <p:nvSpPr>
          <p:cNvPr id="200" name="Text Placeholder 199"/>
          <p:cNvSpPr>
            <a:spLocks noGrp="1"/>
          </p:cNvSpPr>
          <p:nvPr>
            <p:ph type="body" sz="quarter" idx="44"/>
          </p:nvPr>
        </p:nvSpPr>
        <p:spPr/>
        <p:txBody>
          <a:bodyPr/>
          <a:lstStyle/>
          <a:p>
            <a:r>
              <a:rPr lang="en-GB" dirty="0">
                <a:hlinkClick r:id="rId5"/>
              </a:rPr>
              <a:t>ymei@brunswickgroup.com</a:t>
            </a:r>
            <a:r>
              <a:rPr lang="en-GB" dirty="0"/>
              <a:t> </a:t>
            </a:r>
          </a:p>
        </p:txBody>
      </p:sp>
      <p:sp>
        <p:nvSpPr>
          <p:cNvPr id="303" name="Text Placeholder 302"/>
          <p:cNvSpPr>
            <a:spLocks noGrp="1"/>
          </p:cNvSpPr>
          <p:nvPr>
            <p:ph type="body" sz="quarter" idx="45"/>
          </p:nvPr>
        </p:nvSpPr>
        <p:spPr/>
        <p:txBody>
          <a:bodyPr/>
          <a:lstStyle/>
          <a:p>
            <a:r>
              <a:rPr lang="en-US" dirty="0"/>
              <a:t>Renfeng has over 20 years of experience in journalism and communications, including 10 years in Denmark, Holland and the UK. He specializes in cross-border communications for both Chinese and international clients.</a:t>
            </a:r>
          </a:p>
        </p:txBody>
      </p:sp>
      <p:sp>
        <p:nvSpPr>
          <p:cNvPr id="304" name="Text Placeholder 303"/>
          <p:cNvSpPr>
            <a:spLocks noGrp="1"/>
          </p:cNvSpPr>
          <p:nvPr>
            <p:ph type="body" sz="quarter" idx="46"/>
          </p:nvPr>
        </p:nvSpPr>
        <p:spPr/>
        <p:txBody>
          <a:bodyPr/>
          <a:lstStyle/>
          <a:p>
            <a:r>
              <a:rPr lang="en-GB" dirty="0"/>
              <a:t>ZHAO Renfeng</a:t>
            </a:r>
          </a:p>
        </p:txBody>
      </p:sp>
      <p:sp>
        <p:nvSpPr>
          <p:cNvPr id="305" name="Text Placeholder 304"/>
          <p:cNvSpPr>
            <a:spLocks noGrp="1"/>
          </p:cNvSpPr>
          <p:nvPr>
            <p:ph type="body" sz="quarter" idx="47"/>
          </p:nvPr>
        </p:nvSpPr>
        <p:spPr/>
        <p:txBody>
          <a:bodyPr/>
          <a:lstStyle/>
          <a:p>
            <a:r>
              <a:rPr lang="en-GB"/>
              <a:t>Partner, Beijing</a:t>
            </a:r>
            <a:endParaRPr lang="en-GB" dirty="0"/>
          </a:p>
        </p:txBody>
      </p:sp>
      <p:sp>
        <p:nvSpPr>
          <p:cNvPr id="306" name="Text Placeholder 305"/>
          <p:cNvSpPr>
            <a:spLocks noGrp="1"/>
          </p:cNvSpPr>
          <p:nvPr>
            <p:ph type="body" sz="quarter" idx="48"/>
          </p:nvPr>
        </p:nvSpPr>
        <p:spPr/>
        <p:txBody>
          <a:bodyPr/>
          <a:lstStyle/>
          <a:p>
            <a:r>
              <a:rPr lang="en-GB" dirty="0">
                <a:solidFill>
                  <a:srgbClr val="C00000"/>
                </a:solidFill>
                <a:hlinkClick r:id="rId6"/>
              </a:rPr>
              <a:t>rzhao@brunswickgroup.com</a:t>
            </a:r>
            <a:endParaRPr lang="en-GB" dirty="0">
              <a:solidFill>
                <a:srgbClr val="C00000"/>
              </a:solidFill>
            </a:endParaRPr>
          </a:p>
        </p:txBody>
      </p:sp>
      <p:sp>
        <p:nvSpPr>
          <p:cNvPr id="307" name="Text Placeholder 306"/>
          <p:cNvSpPr>
            <a:spLocks noGrp="1"/>
          </p:cNvSpPr>
          <p:nvPr>
            <p:ph type="body" sz="quarter" idx="49"/>
          </p:nvPr>
        </p:nvSpPr>
        <p:spPr/>
        <p:txBody>
          <a:bodyPr/>
          <a:lstStyle/>
          <a:p>
            <a:r>
              <a:rPr lang="en-GB" dirty="0"/>
              <a:t>Gordon joined following 18 years at the Ministry of Commerce during which he spent four years at the Chinese Embassy in the UK and was separately seconded into multiple Chinese trade associations.</a:t>
            </a:r>
          </a:p>
        </p:txBody>
      </p:sp>
      <p:sp>
        <p:nvSpPr>
          <p:cNvPr id="308" name="Text Placeholder 307"/>
          <p:cNvSpPr>
            <a:spLocks noGrp="1"/>
          </p:cNvSpPr>
          <p:nvPr>
            <p:ph type="body" sz="quarter" idx="50"/>
          </p:nvPr>
        </p:nvSpPr>
        <p:spPr/>
        <p:txBody>
          <a:bodyPr/>
          <a:lstStyle/>
          <a:p>
            <a:r>
              <a:rPr lang="en-GB"/>
              <a:t>Gordon GUO</a:t>
            </a:r>
            <a:endParaRPr lang="en-GB" dirty="0"/>
          </a:p>
        </p:txBody>
      </p:sp>
      <p:sp>
        <p:nvSpPr>
          <p:cNvPr id="309" name="Text Placeholder 308"/>
          <p:cNvSpPr>
            <a:spLocks noGrp="1"/>
          </p:cNvSpPr>
          <p:nvPr>
            <p:ph type="body" sz="quarter" idx="51"/>
          </p:nvPr>
        </p:nvSpPr>
        <p:spPr/>
        <p:txBody>
          <a:bodyPr/>
          <a:lstStyle/>
          <a:p>
            <a:r>
              <a:rPr lang="en-GB"/>
              <a:t>Partner, Beijing</a:t>
            </a:r>
            <a:endParaRPr lang="en-GB" dirty="0"/>
          </a:p>
        </p:txBody>
      </p:sp>
      <p:sp>
        <p:nvSpPr>
          <p:cNvPr id="310" name="Text Placeholder 309"/>
          <p:cNvSpPr>
            <a:spLocks noGrp="1"/>
          </p:cNvSpPr>
          <p:nvPr>
            <p:ph type="body" sz="quarter" idx="52"/>
          </p:nvPr>
        </p:nvSpPr>
        <p:spPr/>
        <p:txBody>
          <a:bodyPr/>
          <a:lstStyle/>
          <a:p>
            <a:r>
              <a:rPr lang="en-GB" dirty="0">
                <a:hlinkClick r:id="rId7"/>
              </a:rPr>
              <a:t>gguo@brunswickgroup.com</a:t>
            </a:r>
            <a:r>
              <a:rPr lang="en-GB" dirty="0"/>
              <a:t> </a:t>
            </a:r>
          </a:p>
        </p:txBody>
      </p:sp>
      <p:sp>
        <p:nvSpPr>
          <p:cNvPr id="311" name="Text Placeholder 310"/>
          <p:cNvSpPr>
            <a:spLocks noGrp="1"/>
          </p:cNvSpPr>
          <p:nvPr>
            <p:ph type="body" sz="quarter" idx="53"/>
          </p:nvPr>
        </p:nvSpPr>
        <p:spPr/>
        <p:txBody>
          <a:bodyPr/>
          <a:lstStyle/>
          <a:p>
            <a:r>
              <a:rPr lang="en-GB"/>
              <a:t>St. John has advised Chinese and foreign companies on public affairs, issue management, cross-border M&amp;A, and long-term corporate reputation since moving to Beijing in the 1990s.</a:t>
            </a:r>
          </a:p>
          <a:p>
            <a:endParaRPr lang="en-GB" dirty="0"/>
          </a:p>
        </p:txBody>
      </p:sp>
      <p:sp>
        <p:nvSpPr>
          <p:cNvPr id="312" name="Text Placeholder 311"/>
          <p:cNvSpPr>
            <a:spLocks noGrp="1"/>
          </p:cNvSpPr>
          <p:nvPr>
            <p:ph type="body" sz="quarter" idx="54"/>
          </p:nvPr>
        </p:nvSpPr>
        <p:spPr/>
        <p:txBody>
          <a:bodyPr/>
          <a:lstStyle/>
          <a:p>
            <a:r>
              <a:rPr lang="en-GB"/>
              <a:t>St. John MOORE</a:t>
            </a:r>
            <a:endParaRPr lang="en-GB" dirty="0"/>
          </a:p>
        </p:txBody>
      </p:sp>
      <p:sp>
        <p:nvSpPr>
          <p:cNvPr id="313" name="Text Placeholder 312"/>
          <p:cNvSpPr>
            <a:spLocks noGrp="1"/>
          </p:cNvSpPr>
          <p:nvPr>
            <p:ph type="body" sz="quarter" idx="55"/>
          </p:nvPr>
        </p:nvSpPr>
        <p:spPr/>
        <p:txBody>
          <a:bodyPr/>
          <a:lstStyle/>
          <a:p>
            <a:r>
              <a:rPr lang="en-GB"/>
              <a:t>Partner and Head of Beijing</a:t>
            </a:r>
            <a:endParaRPr lang="en-GB" dirty="0"/>
          </a:p>
        </p:txBody>
      </p:sp>
      <p:sp>
        <p:nvSpPr>
          <p:cNvPr id="314" name="Text Placeholder 313"/>
          <p:cNvSpPr>
            <a:spLocks noGrp="1"/>
          </p:cNvSpPr>
          <p:nvPr>
            <p:ph type="body" sz="quarter" idx="56"/>
          </p:nvPr>
        </p:nvSpPr>
        <p:spPr/>
        <p:txBody>
          <a:bodyPr/>
          <a:lstStyle/>
          <a:p>
            <a:r>
              <a:rPr lang="en-GB" dirty="0">
                <a:hlinkClick r:id="rId8"/>
              </a:rPr>
              <a:t>smoore@brunswickgroup.com</a:t>
            </a:r>
            <a:r>
              <a:rPr lang="en-GB" dirty="0"/>
              <a:t> </a:t>
            </a:r>
          </a:p>
        </p:txBody>
      </p:sp>
      <p:sp>
        <p:nvSpPr>
          <p:cNvPr id="342" name="Text Placeholder 341"/>
          <p:cNvSpPr>
            <a:spLocks noGrp="1"/>
          </p:cNvSpPr>
          <p:nvPr>
            <p:ph type="body" sz="quarter" idx="57"/>
          </p:nvPr>
        </p:nvSpPr>
        <p:spPr/>
        <p:txBody>
          <a:bodyPr/>
          <a:lstStyle/>
          <a:p>
            <a:r>
              <a:rPr lang="en-GB" dirty="0">
                <a:solidFill>
                  <a:schemeClr val="accent5">
                    <a:lumMod val="50000"/>
                  </a:schemeClr>
                </a:solidFill>
              </a:rPr>
              <a:t>Beijing</a:t>
            </a:r>
          </a:p>
        </p:txBody>
      </p:sp>
      <p:sp>
        <p:nvSpPr>
          <p:cNvPr id="344" name="Text Placeholder 343"/>
          <p:cNvSpPr>
            <a:spLocks noGrp="1"/>
          </p:cNvSpPr>
          <p:nvPr>
            <p:ph type="body" sz="quarter" idx="59"/>
          </p:nvPr>
        </p:nvSpPr>
        <p:spPr/>
        <p:txBody>
          <a:bodyPr/>
          <a:lstStyle/>
          <a:p>
            <a:r>
              <a:rPr lang="en-GB" dirty="0">
                <a:solidFill>
                  <a:schemeClr val="accent5">
                    <a:lumMod val="50000"/>
                  </a:schemeClr>
                </a:solidFill>
              </a:rPr>
              <a:t>+86 (10) 5960-8600</a:t>
            </a:r>
          </a:p>
        </p:txBody>
      </p:sp>
      <p:sp>
        <p:nvSpPr>
          <p:cNvPr id="345" name="Text Placeholder 344"/>
          <p:cNvSpPr>
            <a:spLocks noGrp="1"/>
          </p:cNvSpPr>
          <p:nvPr>
            <p:ph type="body" sz="quarter" idx="60"/>
          </p:nvPr>
        </p:nvSpPr>
        <p:spPr/>
        <p:txBody>
          <a:bodyPr/>
          <a:lstStyle/>
          <a:p>
            <a:r>
              <a:rPr lang="en-GB" dirty="0">
                <a:solidFill>
                  <a:schemeClr val="accent5">
                    <a:lumMod val="50000"/>
                  </a:schemeClr>
                </a:solidFill>
              </a:rPr>
              <a:t>Hong Kong</a:t>
            </a:r>
          </a:p>
        </p:txBody>
      </p:sp>
      <p:sp>
        <p:nvSpPr>
          <p:cNvPr id="383" name="Text Placeholder 382"/>
          <p:cNvSpPr>
            <a:spLocks noGrp="1"/>
          </p:cNvSpPr>
          <p:nvPr>
            <p:ph type="body" sz="quarter" idx="61"/>
          </p:nvPr>
        </p:nvSpPr>
        <p:spPr>
          <a:xfrm>
            <a:off x="428625" y="8336441"/>
            <a:ext cx="1649412" cy="402526"/>
          </a:xfrm>
        </p:spPr>
        <p:txBody>
          <a:bodyPr/>
          <a:lstStyle/>
          <a:p>
            <a:r>
              <a:rPr lang="en-GB" dirty="0">
                <a:solidFill>
                  <a:schemeClr val="tx1"/>
                </a:solidFill>
              </a:rPr>
              <a:t>12 Floor, Dina House,</a:t>
            </a:r>
          </a:p>
          <a:p>
            <a:r>
              <a:rPr lang="en-GB" dirty="0">
                <a:solidFill>
                  <a:schemeClr val="tx1"/>
                </a:solidFill>
              </a:rPr>
              <a:t>11 </a:t>
            </a:r>
            <a:r>
              <a:rPr lang="en-GB" dirty="0" err="1">
                <a:solidFill>
                  <a:schemeClr val="tx1"/>
                </a:solidFill>
              </a:rPr>
              <a:t>Duddell</a:t>
            </a:r>
            <a:r>
              <a:rPr lang="en-GB" dirty="0">
                <a:solidFill>
                  <a:schemeClr val="tx1"/>
                </a:solidFill>
              </a:rPr>
              <a:t> Street, Central</a:t>
            </a:r>
          </a:p>
          <a:p>
            <a:r>
              <a:rPr lang="en-GB" dirty="0">
                <a:solidFill>
                  <a:schemeClr val="tx1"/>
                </a:solidFill>
              </a:rPr>
              <a:t>Hong Kong SAR</a:t>
            </a:r>
          </a:p>
        </p:txBody>
      </p:sp>
      <p:sp>
        <p:nvSpPr>
          <p:cNvPr id="384" name="Text Placeholder 383"/>
          <p:cNvSpPr>
            <a:spLocks noGrp="1"/>
          </p:cNvSpPr>
          <p:nvPr>
            <p:ph type="body" sz="quarter" idx="62"/>
          </p:nvPr>
        </p:nvSpPr>
        <p:spPr/>
        <p:txBody>
          <a:bodyPr/>
          <a:lstStyle/>
          <a:p>
            <a:r>
              <a:rPr lang="en-GB" dirty="0">
                <a:solidFill>
                  <a:schemeClr val="accent5">
                    <a:lumMod val="50000"/>
                  </a:schemeClr>
                </a:solidFill>
              </a:rPr>
              <a:t>+852 3512-5000</a:t>
            </a:r>
          </a:p>
        </p:txBody>
      </p:sp>
      <p:sp>
        <p:nvSpPr>
          <p:cNvPr id="348" name="Text Placeholder 347"/>
          <p:cNvSpPr>
            <a:spLocks noGrp="1"/>
          </p:cNvSpPr>
          <p:nvPr>
            <p:ph type="body" sz="quarter" idx="63"/>
          </p:nvPr>
        </p:nvSpPr>
        <p:spPr/>
        <p:txBody>
          <a:bodyPr/>
          <a:lstStyle/>
          <a:p>
            <a:r>
              <a:rPr lang="en-GB" dirty="0">
                <a:solidFill>
                  <a:schemeClr val="accent5">
                    <a:lumMod val="50000"/>
                  </a:schemeClr>
                </a:solidFill>
              </a:rPr>
              <a:t>Shanghai</a:t>
            </a:r>
          </a:p>
        </p:txBody>
      </p:sp>
      <p:sp>
        <p:nvSpPr>
          <p:cNvPr id="385" name="Text Placeholder 384"/>
          <p:cNvSpPr>
            <a:spLocks noGrp="1"/>
          </p:cNvSpPr>
          <p:nvPr>
            <p:ph type="body" sz="quarter" idx="64"/>
          </p:nvPr>
        </p:nvSpPr>
        <p:spPr>
          <a:xfrm>
            <a:off x="428625" y="9202048"/>
            <a:ext cx="1649412" cy="402526"/>
          </a:xfrm>
        </p:spPr>
        <p:txBody>
          <a:bodyPr/>
          <a:lstStyle/>
          <a:p>
            <a:r>
              <a:rPr lang="en-GB">
                <a:solidFill>
                  <a:schemeClr val="tx1"/>
                </a:solidFill>
              </a:rPr>
              <a:t>2907 United Plaza,</a:t>
            </a:r>
          </a:p>
          <a:p>
            <a:r>
              <a:rPr lang="en-GB" dirty="0">
                <a:solidFill>
                  <a:schemeClr val="tx1"/>
                </a:solidFill>
              </a:rPr>
              <a:t>1468 Nanjing Road West,</a:t>
            </a:r>
          </a:p>
          <a:p>
            <a:r>
              <a:rPr lang="en-GB" dirty="0">
                <a:solidFill>
                  <a:schemeClr val="tx1"/>
                </a:solidFill>
              </a:rPr>
              <a:t>Shanghai, 200040, China</a:t>
            </a:r>
          </a:p>
        </p:txBody>
      </p:sp>
      <p:sp>
        <p:nvSpPr>
          <p:cNvPr id="386" name="Text Placeholder 385"/>
          <p:cNvSpPr>
            <a:spLocks noGrp="1"/>
          </p:cNvSpPr>
          <p:nvPr>
            <p:ph type="body" sz="quarter" idx="65"/>
          </p:nvPr>
        </p:nvSpPr>
        <p:spPr/>
        <p:txBody>
          <a:bodyPr/>
          <a:lstStyle/>
          <a:p>
            <a:r>
              <a:rPr lang="en-GB">
                <a:solidFill>
                  <a:schemeClr val="accent5">
                    <a:lumMod val="50000"/>
                  </a:schemeClr>
                </a:solidFill>
              </a:rPr>
              <a:t>+86 (21) 6039-6388</a:t>
            </a:r>
            <a:endParaRPr lang="en-GB" dirty="0">
              <a:solidFill>
                <a:schemeClr val="accent5">
                  <a:lumMod val="50000"/>
                </a:schemeClr>
              </a:solidFill>
            </a:endParaRPr>
          </a:p>
        </p:txBody>
      </p:sp>
      <p:pic>
        <p:nvPicPr>
          <p:cNvPr id="6" name="Picture Placeholder 5"/>
          <p:cNvPicPr>
            <a:picLocks noGrp="1" noChangeAspect="1"/>
          </p:cNvPicPr>
          <p:nvPr>
            <p:ph type="pic" sz="quarter" idx="29"/>
          </p:nvPr>
        </p:nvPicPr>
        <p:blipFill rotWithShape="1">
          <a:blip r:embed="rId9"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1433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160969-36AB-452B-B9B8-5088C16C86A2}"/>
              </a:ext>
            </a:extLst>
          </p:cNvPr>
          <p:cNvSpPr>
            <a:spLocks noGrp="1"/>
          </p:cNvSpPr>
          <p:nvPr>
            <p:ph type="title"/>
          </p:nvPr>
        </p:nvSpPr>
        <p:spPr/>
        <p:txBody>
          <a:bodyPr/>
          <a:lstStyle/>
          <a:p>
            <a:r>
              <a:rPr lang="en-US" dirty="0">
                <a:solidFill>
                  <a:schemeClr val="tx1"/>
                </a:solidFill>
              </a:rPr>
              <a:t>Defining China’s Future</a:t>
            </a:r>
            <a:br>
              <a:rPr lang="en-US" dirty="0"/>
            </a:br>
            <a:r>
              <a:rPr lang="en-US" dirty="0"/>
              <a:t>The Next Five Years and Beyond</a:t>
            </a:r>
            <a:endParaRPr lang="en-GB" dirty="0"/>
          </a:p>
        </p:txBody>
      </p:sp>
      <p:sp>
        <p:nvSpPr>
          <p:cNvPr id="5" name="Text Placeholder 4">
            <a:extLst>
              <a:ext uri="{FF2B5EF4-FFF2-40B4-BE49-F238E27FC236}">
                <a16:creationId xmlns:a16="http://schemas.microsoft.com/office/drawing/2014/main" id="{D47B0ED1-49A9-4587-943F-69CD8991822E}"/>
              </a:ext>
            </a:extLst>
          </p:cNvPr>
          <p:cNvSpPr>
            <a:spLocks noGrp="1"/>
          </p:cNvSpPr>
          <p:nvPr>
            <p:ph type="body" sz="quarter" idx="13"/>
          </p:nvPr>
        </p:nvSpPr>
        <p:spPr/>
        <p:txBody>
          <a:bodyPr/>
          <a:lstStyle/>
          <a:p>
            <a:pPr lvl="2"/>
            <a:r>
              <a:rPr lang="en-US" dirty="0"/>
              <a:t>The significance of this year’s </a:t>
            </a:r>
            <a:r>
              <a:rPr lang="en-US" i="1" dirty="0"/>
              <a:t>lianghui</a:t>
            </a:r>
            <a:r>
              <a:rPr lang="en-US" dirty="0"/>
              <a:t> will have a profound impact on both China’s future and the world’s engagement with China.  The changes to China’s constitution and governance structures are arguably the most significant since the reform era began 40 years ago and certainly since Deng Xiaoping’s Southern Tour in the spring of 1992.</a:t>
            </a:r>
          </a:p>
          <a:p>
            <a:pPr lvl="2"/>
            <a:r>
              <a:rPr lang="en-US" dirty="0"/>
              <a:t>The </a:t>
            </a:r>
            <a:r>
              <a:rPr lang="en-US" i="1" dirty="0"/>
              <a:t>lianghui</a:t>
            </a:r>
            <a:r>
              <a:rPr lang="en-US" dirty="0"/>
              <a:t>, or “Two Sessions”, refers to the annual two-week long meetings, held at the start of March, of the National People’s Congress (“NPC”) and the Chinese People’s Political Consultative Conference (“CPPCC”). </a:t>
            </a:r>
          </a:p>
          <a:p>
            <a:pPr lvl="2"/>
            <a:r>
              <a:rPr lang="en-US" dirty="0"/>
              <a:t>Attention has focused on the removal of presidential term limits from the constitution, leaving the door open for Xi Jinping to lead the country indefinitely.  There is little doubt that Xi will be in office for at least a third term and likely far beyond.</a:t>
            </a:r>
          </a:p>
          <a:p>
            <a:pPr lvl="2"/>
            <a:r>
              <a:rPr lang="en-US" dirty="0"/>
              <a:t>But to focus on Xi’s consolidation of his position at the center of the Party arguably misses the real significance of this year’s </a:t>
            </a:r>
            <a:r>
              <a:rPr lang="en-US" i="1" dirty="0"/>
              <a:t>lianghui</a:t>
            </a:r>
            <a:r>
              <a:rPr lang="en-US" dirty="0"/>
              <a:t>.  Indeed, the removal of the term limit brings the presidential title in line with the head of the Party, which is the most important position Xi holds and which has never had a term limit.  </a:t>
            </a:r>
          </a:p>
          <a:p>
            <a:pPr lvl="2"/>
            <a:r>
              <a:rPr lang="en-US" dirty="0"/>
              <a:t>Instead, this is a moment historians are likely to look back on as the point China laid the foundations for successful economic reforms that will drive the next phase of China’s development, or when it made one last attempt to force them through.</a:t>
            </a:r>
          </a:p>
          <a:p>
            <a:pPr lvl="2"/>
            <a:r>
              <a:rPr lang="en-US" dirty="0"/>
              <a:t>There is plenty to analyze, not least the single biggest reorganization of the government structure since the reform era began 40 years ago.  We look at many of the key known changes later in this report.</a:t>
            </a:r>
          </a:p>
          <a:p>
            <a:pPr lvl="2"/>
            <a:r>
              <a:rPr lang="en-US" dirty="0"/>
              <a:t>There are of course long-term concerns around a lack of presidential term limits—from succession planning to checks and balances.  Discussion on these risks is well underway.  Instead of adding to that debate, we have focused our review on the implications of this year’s </a:t>
            </a:r>
            <a:r>
              <a:rPr lang="en-US" i="1" dirty="0"/>
              <a:t>lianghui </a:t>
            </a:r>
            <a:r>
              <a:rPr lang="en-US" dirty="0"/>
              <a:t>for business.  </a:t>
            </a:r>
          </a:p>
          <a:p>
            <a:pPr lvl="2"/>
            <a:r>
              <a:rPr lang="en-US" dirty="0"/>
              <a:t>Ultimately, the business environment depends on Xi’s ability to reform the economy and tackle a range of structural challenges.  </a:t>
            </a:r>
          </a:p>
        </p:txBody>
      </p:sp>
      <p:sp>
        <p:nvSpPr>
          <p:cNvPr id="2" name="Date Placeholder 1">
            <a:extLst>
              <a:ext uri="{FF2B5EF4-FFF2-40B4-BE49-F238E27FC236}">
                <a16:creationId xmlns:a16="http://schemas.microsoft.com/office/drawing/2014/main" id="{A664609D-C3E0-415B-B91D-AB7A263F4FD4}"/>
              </a:ext>
            </a:extLst>
          </p:cNvPr>
          <p:cNvSpPr>
            <a:spLocks noGrp="1"/>
          </p:cNvSpPr>
          <p:nvPr>
            <p:ph type="dt" sz="half" idx="12"/>
          </p:nvPr>
        </p:nvSpPr>
        <p:spPr/>
        <p:txBody>
          <a:bodyPr/>
          <a:lstStyle/>
          <a:p>
            <a:r>
              <a:rPr lang="en-US"/>
              <a:t>© BRUNSWICK GROUP 2018</a:t>
            </a:r>
            <a:endParaRPr lang="en-US" dirty="0"/>
          </a:p>
        </p:txBody>
      </p:sp>
      <p:sp>
        <p:nvSpPr>
          <p:cNvPr id="3" name="Footer Placeholder 2">
            <a:extLst>
              <a:ext uri="{FF2B5EF4-FFF2-40B4-BE49-F238E27FC236}">
                <a16:creationId xmlns:a16="http://schemas.microsoft.com/office/drawing/2014/main" id="{4E65C077-7663-48A7-BACB-AB39702687A0}"/>
              </a:ext>
            </a:extLst>
          </p:cNvPr>
          <p:cNvSpPr>
            <a:spLocks noGrp="1"/>
          </p:cNvSpPr>
          <p:nvPr>
            <p:ph type="ftr" sz="quarter" idx="10"/>
          </p:nvPr>
        </p:nvSpPr>
        <p:spPr/>
        <p:txBody>
          <a:bodyPr/>
          <a:lstStyle/>
          <a:p>
            <a:r>
              <a:rPr lang="en-US"/>
              <a:t>The 2018 Two Sessions in Review</a:t>
            </a:r>
            <a:endParaRPr lang="en-GB" dirty="0"/>
          </a:p>
        </p:txBody>
      </p:sp>
      <p:sp>
        <p:nvSpPr>
          <p:cNvPr id="4" name="Slide Number Placeholder 3">
            <a:extLst>
              <a:ext uri="{FF2B5EF4-FFF2-40B4-BE49-F238E27FC236}">
                <a16:creationId xmlns:a16="http://schemas.microsoft.com/office/drawing/2014/main" id="{F9C0BD15-9CF0-4D44-9201-B5CD481D5783}"/>
              </a:ext>
            </a:extLst>
          </p:cNvPr>
          <p:cNvSpPr>
            <a:spLocks noGrp="1"/>
          </p:cNvSpPr>
          <p:nvPr>
            <p:ph type="sldNum" sz="quarter" idx="11"/>
          </p:nvPr>
        </p:nvSpPr>
        <p:spPr/>
        <p:txBody>
          <a:bodyPr/>
          <a:lstStyle/>
          <a:p>
            <a:fld id="{977771DA-1616-41B9-BBCE-44F5293CC0C1}" type="slidenum">
              <a:rPr lang="en-GB" smtClean="0"/>
              <a:pPr/>
              <a:t>2</a:t>
            </a:fld>
            <a:endParaRPr lang="en-GB" dirty="0"/>
          </a:p>
        </p:txBody>
      </p:sp>
      <p:pic>
        <p:nvPicPr>
          <p:cNvPr id="8" name="Picture Placeholder 7"/>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4395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524FB6A-6859-4742-A492-66682CFE3FD0}"/>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0" y="0"/>
            <a:ext cx="7050812" cy="2815361"/>
          </a:xfrm>
        </p:spPr>
      </p:pic>
      <p:sp>
        <p:nvSpPr>
          <p:cNvPr id="4" name="Date Placeholder 3">
            <a:extLst>
              <a:ext uri="{FF2B5EF4-FFF2-40B4-BE49-F238E27FC236}">
                <a16:creationId xmlns:a16="http://schemas.microsoft.com/office/drawing/2014/main" id="{E1E338BC-EEF9-4C62-A615-64D8700F9757}"/>
              </a:ext>
            </a:extLst>
          </p:cNvPr>
          <p:cNvSpPr>
            <a:spLocks noGrp="1"/>
          </p:cNvSpPr>
          <p:nvPr>
            <p:ph type="dt" sz="half" idx="12"/>
          </p:nvPr>
        </p:nvSpPr>
        <p:spPr/>
        <p:txBody>
          <a:bodyPr/>
          <a:lstStyle/>
          <a:p>
            <a:r>
              <a:rPr lang="en-US"/>
              <a:t>© BRUNSWICK GROUP 2018</a:t>
            </a:r>
            <a:endParaRPr lang="en-US" dirty="0"/>
          </a:p>
        </p:txBody>
      </p:sp>
      <p:sp>
        <p:nvSpPr>
          <p:cNvPr id="8" name="Text Placeholder 7">
            <a:extLst>
              <a:ext uri="{FF2B5EF4-FFF2-40B4-BE49-F238E27FC236}">
                <a16:creationId xmlns:a16="http://schemas.microsoft.com/office/drawing/2014/main" id="{4796E2F5-69BF-4264-88E1-7ACDEC4485B1}"/>
              </a:ext>
            </a:extLst>
          </p:cNvPr>
          <p:cNvSpPr>
            <a:spLocks noGrp="1"/>
          </p:cNvSpPr>
          <p:nvPr>
            <p:ph type="body" sz="quarter" idx="13"/>
          </p:nvPr>
        </p:nvSpPr>
        <p:spPr>
          <a:xfrm>
            <a:off x="428626" y="3177540"/>
            <a:ext cx="6686550" cy="7080884"/>
          </a:xfrm>
        </p:spPr>
        <p:txBody>
          <a:bodyPr/>
          <a:lstStyle/>
          <a:p>
            <a:pPr lvl="2"/>
            <a:r>
              <a:rPr lang="en-US" dirty="0"/>
              <a:t>Much will depend on how things shape out in the coming year to eighteen months but for now, a few things seem clear: </a:t>
            </a:r>
          </a:p>
          <a:p>
            <a:pPr lvl="3">
              <a:spcAft>
                <a:spcPts val="600"/>
              </a:spcAft>
            </a:pPr>
            <a:r>
              <a:rPr lang="en-US" sz="900" dirty="0">
                <a:latin typeface="+mj-lt"/>
              </a:rPr>
              <a:t>The Party is at the center</a:t>
            </a:r>
            <a:r>
              <a:rPr lang="en-US" sz="900" dirty="0"/>
              <a:t>.  If there was any question remaining, this </a:t>
            </a:r>
            <a:r>
              <a:rPr lang="en-US" sz="900" i="1" dirty="0"/>
              <a:t>lianghui</a:t>
            </a:r>
            <a:r>
              <a:rPr lang="en-US" sz="900" dirty="0"/>
              <a:t> has made it crystal clear that Xi is unequivocally above any other person in the country.  Challenge Xi, challenge the authority of the Party.  Challenge the Party, challenge the foundation of the nation.</a:t>
            </a:r>
          </a:p>
          <a:p>
            <a:pPr lvl="3">
              <a:spcAft>
                <a:spcPts val="600"/>
              </a:spcAft>
            </a:pPr>
            <a:r>
              <a:rPr lang="en-US" sz="900" dirty="0">
                <a:latin typeface="+mj-lt"/>
              </a:rPr>
              <a:t>The line between Party and state blur further</a:t>
            </a:r>
            <a:r>
              <a:rPr lang="en-US" sz="900" dirty="0"/>
              <a:t>.  This latest restructuring has further blurred the distinction between the Party and the government with the former exercising more official control over the running of the country—there can be no doubt as to the Party’s role in the nation’s future.</a:t>
            </a:r>
          </a:p>
          <a:p>
            <a:pPr lvl="3">
              <a:spcAft>
                <a:spcPts val="600"/>
              </a:spcAft>
            </a:pPr>
            <a:r>
              <a:rPr lang="en-US" sz="900" dirty="0">
                <a:latin typeface="+mj-lt"/>
              </a:rPr>
              <a:t>Allegiance to the constitution</a:t>
            </a:r>
            <a:r>
              <a:rPr lang="en-US" sz="900" dirty="0"/>
              <a:t>.  At this year’s </a:t>
            </a:r>
            <a:r>
              <a:rPr lang="en-US" sz="900" i="1" dirty="0"/>
              <a:t>lianghui</a:t>
            </a:r>
            <a:r>
              <a:rPr lang="en-US" sz="900" dirty="0"/>
              <a:t> officials placed their left hand on the constitution and raised their right hand in a fist as they swore allegiance and commitment to uphold the constitution.  This is the first time officials have sworn allegiance to an entity other than the Party.  The images were striking.  The oath may elevate the role of the constitution, but leaves more questions about the relationship between Party and constitution.</a:t>
            </a:r>
          </a:p>
          <a:p>
            <a:pPr lvl="3">
              <a:spcAft>
                <a:spcPts val="600"/>
              </a:spcAft>
            </a:pPr>
            <a:r>
              <a:rPr lang="en-US" sz="900" dirty="0">
                <a:latin typeface="+mj-lt"/>
              </a:rPr>
              <a:t>Committed to the Chinese Dream</a:t>
            </a:r>
            <a:r>
              <a:rPr lang="en-US" sz="900" dirty="0"/>
              <a:t>.  Xi remains committed to the ‘Chinese Dream’—a somewhat ill-defined rejuvenation of the Chinese nation that sees the country standing tall on the world stage.  This vision and dream will continue to drive the next five years.  At a practical level, Xi will focus on triumphing in the three “critical battles” he outlined last October—severe poverty, environmental pollution, and financial risk.</a:t>
            </a:r>
          </a:p>
          <a:p>
            <a:pPr lvl="3">
              <a:spcAft>
                <a:spcPts val="600"/>
              </a:spcAft>
            </a:pPr>
            <a:r>
              <a:rPr lang="en-US" sz="900" dirty="0">
                <a:latin typeface="+mj-lt"/>
              </a:rPr>
              <a:t>Expect bolder reforms</a:t>
            </a:r>
            <a:r>
              <a:rPr lang="en-US" sz="900" dirty="0"/>
              <a:t>.  Initiatives taken in the first five-year term will continue (e.g. fighting corruption and expanding the Party’s role in the country), but expect Xi to leverage his consolidated power and the new streamlined government structure to push through a bolder reform agenda.  Do not expect Western political reform or any reform that undermines the Party’s position.</a:t>
            </a:r>
          </a:p>
          <a:p>
            <a:pPr lvl="3">
              <a:spcAft>
                <a:spcPts val="600"/>
              </a:spcAft>
            </a:pPr>
            <a:r>
              <a:rPr lang="en-US" sz="900" dirty="0">
                <a:latin typeface="+mj-lt"/>
              </a:rPr>
              <a:t>Market access on China’s terms</a:t>
            </a:r>
            <a:r>
              <a:rPr lang="en-US" sz="900" dirty="0"/>
              <a:t>.  Premier Li Keqiang noted that China still has much room for further opening-up but voiced continued commitment.  At the end of the </a:t>
            </a:r>
            <a:r>
              <a:rPr lang="en-US" sz="900" i="1" dirty="0"/>
              <a:t>lianghui</a:t>
            </a:r>
            <a:r>
              <a:rPr lang="en-US" sz="900" dirty="0"/>
              <a:t> he surprised the drug sector by committing to “slash” tariffs and stating that compulsory technology transfers will be eliminated on foreign investment in the general manufacturing sector.  However, sectors deemed vital to national security (energy, technology) will remain closely guarded and present market access challenges.  Pushing for reciprocity remains critical.</a:t>
            </a:r>
          </a:p>
          <a:p>
            <a:pPr lvl="3">
              <a:spcAft>
                <a:spcPts val="600"/>
              </a:spcAft>
            </a:pPr>
            <a:r>
              <a:rPr lang="en-US" sz="900" dirty="0">
                <a:latin typeface="+mj-lt"/>
              </a:rPr>
              <a:t>Expect decisive action</a:t>
            </a:r>
            <a:r>
              <a:rPr lang="en-US" sz="900" dirty="0"/>
              <a:t>.  With power consolidated and the system streamlined, expect officials to move decisively to achieve goals.  At the same time, there will be little flexibility in the interpretation of rules that are designed to win </a:t>
            </a:r>
            <a:r>
              <a:rPr lang="en-GB" sz="900" dirty="0"/>
              <a:t>the three battles against severe poverty, pollution and financial risk</a:t>
            </a:r>
            <a:r>
              <a:rPr lang="en-US" sz="900" dirty="0"/>
              <a:t>.</a:t>
            </a:r>
          </a:p>
          <a:p>
            <a:pPr lvl="3">
              <a:spcAft>
                <a:spcPts val="600"/>
              </a:spcAft>
            </a:pPr>
            <a:r>
              <a:rPr lang="en-US" sz="900" dirty="0">
                <a:latin typeface="+mj-lt"/>
              </a:rPr>
              <a:t>Expect a more assertive presence on the global stage</a:t>
            </a:r>
            <a:r>
              <a:rPr lang="en-US" sz="900" dirty="0"/>
              <a:t>.  Expect China to continue to increase its assertiveness as the global diplomat and to adopt an ever more assertive foreign policy agenda.  In a highly patriotic speech at the end of the </a:t>
            </a:r>
            <a:r>
              <a:rPr lang="en-US" sz="900" i="1" dirty="0"/>
              <a:t>lianghui</a:t>
            </a:r>
            <a:r>
              <a:rPr lang="en-US" sz="900" dirty="0"/>
              <a:t>, Xi promised that China will “ride the mighty east wind of the new era.”  Xi’s position on the global stage is all the more apparent when compared to the instability and unpredictability in multiple corners of the world.  </a:t>
            </a:r>
          </a:p>
          <a:p>
            <a:pPr lvl="3">
              <a:spcAft>
                <a:spcPts val="600"/>
              </a:spcAft>
            </a:pPr>
            <a:r>
              <a:rPr lang="en-US" sz="900" dirty="0">
                <a:latin typeface="+mj-lt"/>
              </a:rPr>
              <a:t>It’s all about efficiency and effectiveness</a:t>
            </a:r>
            <a:r>
              <a:rPr lang="en-US" sz="900" dirty="0"/>
              <a:t>.  The structural changes to regulatory bodies are designed to tackle bureaucratic inefficiencies, address overlapping responsibilities, and achieve greater agency focus.  This is undoubtedly a good thing for business and for the people.</a:t>
            </a:r>
          </a:p>
          <a:p>
            <a:pPr lvl="2"/>
            <a:br>
              <a:rPr lang="en-US" dirty="0"/>
            </a:br>
            <a:r>
              <a:rPr lang="en-US" dirty="0"/>
              <a:t>At a practical level:</a:t>
            </a:r>
          </a:p>
          <a:p>
            <a:pPr lvl="3">
              <a:spcAft>
                <a:spcPts val="600"/>
              </a:spcAft>
            </a:pPr>
            <a:r>
              <a:rPr lang="en-US" sz="900" dirty="0">
                <a:latin typeface="+mj-lt"/>
              </a:rPr>
              <a:t>The restructuring is significant—it will take time for the dust to settle</a:t>
            </a:r>
            <a:r>
              <a:rPr lang="en-US" sz="900" dirty="0"/>
              <a:t>.  The restructuring will take time to execute as new agencies are established, functions transferred, and officials move agency or role.  Government decision-making will be impacted over the next few months.  Plan accordingly.</a:t>
            </a:r>
          </a:p>
          <a:p>
            <a:pPr lvl="3">
              <a:spcAft>
                <a:spcPts val="600"/>
              </a:spcAft>
            </a:pPr>
            <a:r>
              <a:rPr lang="en-US" sz="900" dirty="0">
                <a:latin typeface="+mj-lt"/>
              </a:rPr>
              <a:t>Businesses need to take a fresh look at China</a:t>
            </a:r>
            <a:r>
              <a:rPr lang="en-US" sz="900" dirty="0"/>
              <a:t>.  The extent of changes this week are far reaching and mean that most companies will find government stakeholders will have changed.  It’s vital to take a fresh look at the stakeholder environment – from the agencies to the individual officials – and their new remits and responsibilities.</a:t>
            </a:r>
          </a:p>
          <a:p>
            <a:pPr lvl="3">
              <a:spcAft>
                <a:spcPts val="600"/>
              </a:spcAft>
            </a:pPr>
            <a:r>
              <a:rPr lang="en-US" sz="900" dirty="0">
                <a:latin typeface="+mj-lt"/>
              </a:rPr>
              <a:t>Policy, not politics</a:t>
            </a:r>
            <a:r>
              <a:rPr lang="en-US" sz="900" dirty="0"/>
              <a:t>.  Just as businesses must engage with the EU without becoming fixated on the political eccentricities of the bloc, China requires a focus on policy over politics.  What matters is not that Xi Jinping is in place for the foreseeable future; that’s now a given.  It is where businesses fit in with this government’s agenda.  Robust corporate environmental policies, commitments to data protection and a clear China value proposition are vital. </a:t>
            </a:r>
          </a:p>
          <a:p>
            <a:pPr lvl="2"/>
            <a:endParaRPr lang="en-US" dirty="0"/>
          </a:p>
          <a:p>
            <a:pPr lvl="2"/>
            <a:endParaRPr lang="en-GB" dirty="0"/>
          </a:p>
        </p:txBody>
      </p:sp>
    </p:spTree>
    <p:extLst>
      <p:ext uri="{BB962C8B-B14F-4D97-AF65-F5344CB8AC3E}">
        <p14:creationId xmlns:p14="http://schemas.microsoft.com/office/powerpoint/2010/main" val="415745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C359C3-C1BC-443C-A41D-5701D3409ACF}"/>
              </a:ext>
            </a:extLst>
          </p:cNvPr>
          <p:cNvSpPr>
            <a:spLocks noGrp="1"/>
          </p:cNvSpPr>
          <p:nvPr>
            <p:ph type="ftr" sz="quarter" idx="10"/>
          </p:nvPr>
        </p:nvSpPr>
        <p:spPr/>
        <p:txBody>
          <a:bodyPr/>
          <a:lstStyle/>
          <a:p>
            <a:r>
              <a:rPr lang="en-US"/>
              <a:t>The 2018 Two Sessions in Review</a:t>
            </a:r>
            <a:endParaRPr lang="en-GB" dirty="0"/>
          </a:p>
        </p:txBody>
      </p:sp>
      <p:sp>
        <p:nvSpPr>
          <p:cNvPr id="6" name="Slide Number Placeholder 5">
            <a:extLst>
              <a:ext uri="{FF2B5EF4-FFF2-40B4-BE49-F238E27FC236}">
                <a16:creationId xmlns:a16="http://schemas.microsoft.com/office/drawing/2014/main" id="{86FFEF76-0493-4733-A2D2-DD843436DE02}"/>
              </a:ext>
            </a:extLst>
          </p:cNvPr>
          <p:cNvSpPr>
            <a:spLocks noGrp="1"/>
          </p:cNvSpPr>
          <p:nvPr>
            <p:ph type="sldNum" sz="quarter" idx="11"/>
          </p:nvPr>
        </p:nvSpPr>
        <p:spPr/>
        <p:txBody>
          <a:bodyPr/>
          <a:lstStyle/>
          <a:p>
            <a:fld id="{977771DA-1616-41B9-BBCE-44F5293CC0C1}" type="slidenum">
              <a:rPr lang="en-GB" smtClean="0"/>
              <a:pPr/>
              <a:t>4</a:t>
            </a:fld>
            <a:endParaRPr lang="en-GB" dirty="0"/>
          </a:p>
        </p:txBody>
      </p:sp>
      <p:sp>
        <p:nvSpPr>
          <p:cNvPr id="7" name="Date Placeholder 6">
            <a:extLst>
              <a:ext uri="{FF2B5EF4-FFF2-40B4-BE49-F238E27FC236}">
                <a16:creationId xmlns:a16="http://schemas.microsoft.com/office/drawing/2014/main" id="{89EFDAC0-D1E2-43B7-9AD8-A979E31B79FE}"/>
              </a:ext>
            </a:extLst>
          </p:cNvPr>
          <p:cNvSpPr>
            <a:spLocks noGrp="1"/>
          </p:cNvSpPr>
          <p:nvPr>
            <p:ph type="dt" sz="half" idx="12"/>
          </p:nvPr>
        </p:nvSpPr>
        <p:spPr/>
        <p:txBody>
          <a:bodyPr/>
          <a:lstStyle/>
          <a:p>
            <a:r>
              <a:rPr lang="en-US"/>
              <a:t>© BRUNSWICK GROUP 2018</a:t>
            </a:r>
            <a:endParaRPr lang="en-US" dirty="0"/>
          </a:p>
        </p:txBody>
      </p:sp>
      <p:sp>
        <p:nvSpPr>
          <p:cNvPr id="10" name="Text Placeholder 9">
            <a:extLst>
              <a:ext uri="{FF2B5EF4-FFF2-40B4-BE49-F238E27FC236}">
                <a16:creationId xmlns:a16="http://schemas.microsoft.com/office/drawing/2014/main" id="{89BB893D-CF88-4F3A-AF45-209050A8F411}"/>
              </a:ext>
            </a:extLst>
          </p:cNvPr>
          <p:cNvSpPr>
            <a:spLocks noGrp="1"/>
          </p:cNvSpPr>
          <p:nvPr>
            <p:ph type="body" sz="quarter" idx="16"/>
          </p:nvPr>
        </p:nvSpPr>
        <p:spPr>
          <a:xfrm>
            <a:off x="431800" y="1808522"/>
            <a:ext cx="6696075" cy="3156768"/>
          </a:xfrm>
        </p:spPr>
        <p:txBody>
          <a:bodyPr/>
          <a:lstStyle/>
          <a:p>
            <a:pPr lvl="1"/>
            <a:r>
              <a:rPr lang="en-US" dirty="0">
                <a:solidFill>
                  <a:schemeClr val="tx1"/>
                </a:solidFill>
                <a:latin typeface="+mn-lt"/>
              </a:rPr>
              <a:t>Since 1978, China has adjusted the structure of its government almost every five years.  Since the early 1990s, key restructurings have traditionally been made during the First Session of each five-year NPC administration when a new generation of leaders takes office (e.g. 1993. 2003, and 2013) with more substantial changes implemented at the first session of the following five-year NPC administration (e.g. 1998, 2008, and now 2018), which has until now been effectively the mid-term.</a:t>
            </a:r>
          </a:p>
          <a:p>
            <a:pPr lvl="1"/>
            <a:r>
              <a:rPr lang="en-US" dirty="0">
                <a:solidFill>
                  <a:schemeClr val="tx1"/>
                </a:solidFill>
                <a:latin typeface="+mn-lt"/>
              </a:rPr>
              <a:t>The changes announced this session rival those in 1998 and are arguably the most substantive single set of changes since the reform era began 40 years ago.  The total number of government ministries and commissions remains largely unchanged (growing from 25 to 26), yet this obscures the real significance. </a:t>
            </a:r>
          </a:p>
          <a:p>
            <a:pPr lvl="1"/>
            <a:r>
              <a:rPr lang="en-US" dirty="0">
                <a:solidFill>
                  <a:schemeClr val="tx1"/>
                </a:solidFill>
                <a:latin typeface="+mn-lt"/>
              </a:rPr>
              <a:t>The restructuring has been driven by a bid to cut bureaucracy and remove overlap in responsibilities.  The changes range from the establishment of new agencies to the consolidation of agencies and retooling existing agencies’ focus and authority.</a:t>
            </a:r>
            <a:endParaRPr lang="en-GB" dirty="0">
              <a:solidFill>
                <a:schemeClr val="tx1"/>
              </a:solidFill>
              <a:latin typeface="+mn-lt"/>
            </a:endParaRPr>
          </a:p>
          <a:p>
            <a:pPr lvl="1"/>
            <a:r>
              <a:rPr lang="en-US" dirty="0">
                <a:solidFill>
                  <a:schemeClr val="tx1"/>
                </a:solidFill>
                <a:latin typeface="+mn-lt"/>
              </a:rPr>
              <a:t>Ministerial level entities will be reduced by eight and vice-ministerial ranked entities will fall by seven.  Eight entirely new agencies will be created.  Eight will cease to exist with responsibilities folded into existing or new agencies.  Three will be reorganized to have new responsibilities added.</a:t>
            </a:r>
            <a:endParaRPr lang="en-GB" dirty="0">
              <a:solidFill>
                <a:schemeClr val="tx1"/>
              </a:solidFill>
              <a:latin typeface="+mn-lt"/>
            </a:endParaRPr>
          </a:p>
          <a:p>
            <a:pPr lvl="1"/>
            <a:r>
              <a:rPr lang="en-US" dirty="0">
                <a:solidFill>
                  <a:schemeClr val="tx1"/>
                </a:solidFill>
                <a:latin typeface="+mn-lt"/>
              </a:rPr>
              <a:t>The previous structure saw many sectors regulated by competing agencies.  Turf wars were frequent.  This </a:t>
            </a:r>
            <a:r>
              <a:rPr lang="en-US" dirty="0">
                <a:latin typeface="+mn-lt"/>
              </a:rPr>
              <a:t>not only presented </a:t>
            </a:r>
            <a:r>
              <a:rPr lang="en-US" dirty="0">
                <a:solidFill>
                  <a:schemeClr val="tx1"/>
                </a:solidFill>
                <a:latin typeface="+mn-lt"/>
              </a:rPr>
              <a:t>challenges for companies caught between competing agencies, but also meant issues fell between the cracks and exposed the nation to risks.  For example, no single authority had end-to-end oversight over food safety from seed to table.</a:t>
            </a:r>
            <a:endParaRPr lang="en-GB" dirty="0">
              <a:solidFill>
                <a:schemeClr val="tx1"/>
              </a:solidFill>
              <a:latin typeface="+mn-lt"/>
            </a:endParaRPr>
          </a:p>
          <a:p>
            <a:pPr lvl="1"/>
            <a:r>
              <a:rPr lang="en-US" dirty="0">
                <a:solidFill>
                  <a:schemeClr val="tx1"/>
                </a:solidFill>
                <a:latin typeface="+mn-lt"/>
              </a:rPr>
              <a:t>In the sections that follow we look at some key sectors and the agencies that will be responsible for them.</a:t>
            </a:r>
            <a:endParaRPr lang="en-GB" dirty="0">
              <a:solidFill>
                <a:schemeClr val="tx1"/>
              </a:solidFill>
              <a:latin typeface="+mn-lt"/>
            </a:endParaRPr>
          </a:p>
        </p:txBody>
      </p:sp>
      <p:sp>
        <p:nvSpPr>
          <p:cNvPr id="8" name="Title 7">
            <a:extLst>
              <a:ext uri="{FF2B5EF4-FFF2-40B4-BE49-F238E27FC236}">
                <a16:creationId xmlns:a16="http://schemas.microsoft.com/office/drawing/2014/main" id="{A112137E-E88D-4941-A9B6-E787191EFAD8}"/>
              </a:ext>
            </a:extLst>
          </p:cNvPr>
          <p:cNvSpPr>
            <a:spLocks noGrp="1"/>
          </p:cNvSpPr>
          <p:nvPr>
            <p:ph type="title"/>
          </p:nvPr>
        </p:nvSpPr>
        <p:spPr>
          <a:xfrm>
            <a:off x="428625" y="1005840"/>
            <a:ext cx="6699250" cy="763937"/>
          </a:xfrm>
        </p:spPr>
        <p:txBody>
          <a:bodyPr/>
          <a:lstStyle/>
          <a:p>
            <a:r>
              <a:rPr lang="en-GB" sz="3200" dirty="0">
                <a:solidFill>
                  <a:schemeClr val="accent5">
                    <a:lumMod val="50000"/>
                  </a:schemeClr>
                </a:solidFill>
              </a:rPr>
              <a:t>A New Government Unveiled</a:t>
            </a:r>
          </a:p>
        </p:txBody>
      </p:sp>
      <p:grpSp>
        <p:nvGrpSpPr>
          <p:cNvPr id="3" name="Group 2">
            <a:extLst>
              <a:ext uri="{FF2B5EF4-FFF2-40B4-BE49-F238E27FC236}">
                <a16:creationId xmlns:a16="http://schemas.microsoft.com/office/drawing/2014/main" id="{F8FB8B24-99E6-4A9B-90FF-ADDF62BDDE88}"/>
              </a:ext>
            </a:extLst>
          </p:cNvPr>
          <p:cNvGrpSpPr/>
          <p:nvPr/>
        </p:nvGrpSpPr>
        <p:grpSpPr>
          <a:xfrm>
            <a:off x="428625" y="6135237"/>
            <a:ext cx="6699080" cy="4161157"/>
            <a:chOff x="428625" y="5865907"/>
            <a:chExt cx="6699080" cy="4161157"/>
          </a:xfrm>
        </p:grpSpPr>
        <p:sp>
          <p:nvSpPr>
            <p:cNvPr id="12" name="Rectangle 11">
              <a:extLst>
                <a:ext uri="{FF2B5EF4-FFF2-40B4-BE49-F238E27FC236}">
                  <a16:creationId xmlns:a16="http://schemas.microsoft.com/office/drawing/2014/main" id="{B98646AB-1696-476E-9E42-C7FF4A068C4A}"/>
                </a:ext>
              </a:extLst>
            </p:cNvPr>
            <p:cNvSpPr/>
            <p:nvPr/>
          </p:nvSpPr>
          <p:spPr>
            <a:xfrm>
              <a:off x="5266088" y="9465525"/>
              <a:ext cx="826328" cy="244487"/>
            </a:xfrm>
            <a:prstGeom prst="rect">
              <a:avLst/>
            </a:prstGeom>
          </p:spPr>
          <p:txBody>
            <a:bodyPr wrap="square" lIns="0" tIns="0" rIns="0" bIns="0">
              <a:spAutoFit/>
            </a:bodyPr>
            <a:lstStyle/>
            <a:p>
              <a:pPr marR="0" lvl="0" algn="ctr">
                <a:spcBef>
                  <a:spcPts val="0"/>
                </a:spcBef>
                <a:spcAft>
                  <a:spcPts val="300"/>
                </a:spcAft>
              </a:pPr>
              <a:r>
                <a:rPr lang="en-GB" sz="850" dirty="0">
                  <a:latin typeface="Segoe UI Light" panose="020B0502040204020203" pitchFamily="34" charset="0"/>
                  <a:ea typeface="Segoe UI Light" panose="020B0502040204020203" pitchFamily="34" charset="0"/>
                  <a:cs typeface="Times New Roman" panose="02020603050405020304" pitchFamily="18" charset="0"/>
                </a:rPr>
                <a:t>National Audit Office</a:t>
              </a:r>
            </a:p>
          </p:txBody>
        </p:sp>
        <p:sp>
          <p:nvSpPr>
            <p:cNvPr id="13" name="Freeform 48">
              <a:extLst>
                <a:ext uri="{FF2B5EF4-FFF2-40B4-BE49-F238E27FC236}">
                  <a16:creationId xmlns:a16="http://schemas.microsoft.com/office/drawing/2014/main" id="{1511CC98-B0FA-44A8-AA4A-30D79DD571F3}"/>
                </a:ext>
              </a:extLst>
            </p:cNvPr>
            <p:cNvSpPr>
              <a:spLocks/>
            </p:cNvSpPr>
            <p:nvPr/>
          </p:nvSpPr>
          <p:spPr bwMode="auto">
            <a:xfrm>
              <a:off x="5422329" y="8891174"/>
              <a:ext cx="513846" cy="512731"/>
            </a:xfrm>
            <a:custGeom>
              <a:avLst/>
              <a:gdLst>
                <a:gd name="T0" fmla="*/ 0 w 461"/>
                <a:gd name="T1" fmla="*/ 0 h 460"/>
                <a:gd name="T2" fmla="*/ 0 w 461"/>
                <a:gd name="T3" fmla="*/ 341 h 460"/>
                <a:gd name="T4" fmla="*/ 120 w 461"/>
                <a:gd name="T5" fmla="*/ 460 h 460"/>
                <a:gd name="T6" fmla="*/ 461 w 461"/>
                <a:gd name="T7" fmla="*/ 460 h 460"/>
                <a:gd name="T8" fmla="*/ 461 w 461"/>
                <a:gd name="T9" fmla="*/ 120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0" y="460"/>
                  </a:lnTo>
                  <a:lnTo>
                    <a:pt x="461" y="460"/>
                  </a:lnTo>
                  <a:lnTo>
                    <a:pt x="461" y="120"/>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 name="Freeform 49">
              <a:extLst>
                <a:ext uri="{FF2B5EF4-FFF2-40B4-BE49-F238E27FC236}">
                  <a16:creationId xmlns:a16="http://schemas.microsoft.com/office/drawing/2014/main" id="{E97DD12A-AE63-4496-9503-5079AC00638B}"/>
                </a:ext>
              </a:extLst>
            </p:cNvPr>
            <p:cNvSpPr>
              <a:spLocks/>
            </p:cNvSpPr>
            <p:nvPr/>
          </p:nvSpPr>
          <p:spPr bwMode="auto">
            <a:xfrm>
              <a:off x="5663090" y="9056140"/>
              <a:ext cx="32324" cy="33439"/>
            </a:xfrm>
            <a:custGeom>
              <a:avLst/>
              <a:gdLst>
                <a:gd name="T0" fmla="*/ 22 w 122"/>
                <a:gd name="T1" fmla="*/ 119 h 122"/>
                <a:gd name="T2" fmla="*/ 119 w 122"/>
                <a:gd name="T3" fmla="*/ 22 h 122"/>
                <a:gd name="T4" fmla="*/ 119 w 122"/>
                <a:gd name="T5" fmla="*/ 8 h 122"/>
                <a:gd name="T6" fmla="*/ 101 w 122"/>
                <a:gd name="T7" fmla="*/ 8 h 122"/>
                <a:gd name="T8" fmla="*/ 8 w 122"/>
                <a:gd name="T9" fmla="*/ 105 h 122"/>
                <a:gd name="T10" fmla="*/ 4 w 122"/>
                <a:gd name="T11" fmla="*/ 119 h 122"/>
                <a:gd name="T12" fmla="*/ 15 w 122"/>
                <a:gd name="T13" fmla="*/ 122 h 122"/>
                <a:gd name="T14" fmla="*/ 22 w 122"/>
                <a:gd name="T15" fmla="*/ 119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22" y="119"/>
                  </a:moveTo>
                  <a:cubicBezTo>
                    <a:pt x="119" y="22"/>
                    <a:pt x="119" y="22"/>
                    <a:pt x="119" y="22"/>
                  </a:cubicBezTo>
                  <a:cubicBezTo>
                    <a:pt x="122" y="18"/>
                    <a:pt x="122" y="11"/>
                    <a:pt x="119" y="8"/>
                  </a:cubicBezTo>
                  <a:cubicBezTo>
                    <a:pt x="115" y="0"/>
                    <a:pt x="108" y="0"/>
                    <a:pt x="101" y="8"/>
                  </a:cubicBezTo>
                  <a:cubicBezTo>
                    <a:pt x="8" y="105"/>
                    <a:pt x="8" y="105"/>
                    <a:pt x="8" y="105"/>
                  </a:cubicBezTo>
                  <a:cubicBezTo>
                    <a:pt x="0" y="108"/>
                    <a:pt x="0" y="115"/>
                    <a:pt x="4" y="119"/>
                  </a:cubicBezTo>
                  <a:cubicBezTo>
                    <a:pt x="8" y="122"/>
                    <a:pt x="11" y="122"/>
                    <a:pt x="15" y="122"/>
                  </a:cubicBezTo>
                  <a:cubicBezTo>
                    <a:pt x="18" y="122"/>
                    <a:pt x="22" y="122"/>
                    <a:pt x="22" y="11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0">
              <a:extLst>
                <a:ext uri="{FF2B5EF4-FFF2-40B4-BE49-F238E27FC236}">
                  <a16:creationId xmlns:a16="http://schemas.microsoft.com/office/drawing/2014/main" id="{CC6D983F-2AAF-4444-B28B-10C8A8A13673}"/>
                </a:ext>
              </a:extLst>
            </p:cNvPr>
            <p:cNvSpPr>
              <a:spLocks/>
            </p:cNvSpPr>
            <p:nvPr/>
          </p:nvSpPr>
          <p:spPr bwMode="auto">
            <a:xfrm>
              <a:off x="5652501" y="9059484"/>
              <a:ext cx="53502" cy="53502"/>
            </a:xfrm>
            <a:custGeom>
              <a:avLst/>
              <a:gdLst>
                <a:gd name="T0" fmla="*/ 197 w 200"/>
                <a:gd name="T1" fmla="*/ 4 h 202"/>
                <a:gd name="T2" fmla="*/ 179 w 200"/>
                <a:gd name="T3" fmla="*/ 4 h 202"/>
                <a:gd name="T4" fmla="*/ 4 w 200"/>
                <a:gd name="T5" fmla="*/ 184 h 202"/>
                <a:gd name="T6" fmla="*/ 4 w 200"/>
                <a:gd name="T7" fmla="*/ 199 h 202"/>
                <a:gd name="T8" fmla="*/ 11 w 200"/>
                <a:gd name="T9" fmla="*/ 202 h 202"/>
                <a:gd name="T10" fmla="*/ 22 w 200"/>
                <a:gd name="T11" fmla="*/ 199 h 202"/>
                <a:gd name="T12" fmla="*/ 197 w 200"/>
                <a:gd name="T13" fmla="*/ 22 h 202"/>
                <a:gd name="T14" fmla="*/ 197 w 200"/>
                <a:gd name="T15" fmla="*/ 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2">
                  <a:moveTo>
                    <a:pt x="197" y="4"/>
                  </a:moveTo>
                  <a:cubicBezTo>
                    <a:pt x="193" y="0"/>
                    <a:pt x="186" y="0"/>
                    <a:pt x="179" y="4"/>
                  </a:cubicBezTo>
                  <a:cubicBezTo>
                    <a:pt x="4" y="184"/>
                    <a:pt x="4" y="184"/>
                    <a:pt x="4" y="184"/>
                  </a:cubicBezTo>
                  <a:cubicBezTo>
                    <a:pt x="0" y="188"/>
                    <a:pt x="0" y="195"/>
                    <a:pt x="4" y="199"/>
                  </a:cubicBezTo>
                  <a:cubicBezTo>
                    <a:pt x="8" y="202"/>
                    <a:pt x="8" y="202"/>
                    <a:pt x="11" y="202"/>
                  </a:cubicBezTo>
                  <a:cubicBezTo>
                    <a:pt x="15" y="202"/>
                    <a:pt x="18" y="202"/>
                    <a:pt x="22" y="199"/>
                  </a:cubicBezTo>
                  <a:cubicBezTo>
                    <a:pt x="197" y="22"/>
                    <a:pt x="197" y="22"/>
                    <a:pt x="197" y="22"/>
                  </a:cubicBezTo>
                  <a:cubicBezTo>
                    <a:pt x="200" y="19"/>
                    <a:pt x="200" y="8"/>
                    <a:pt x="197" y="4"/>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1">
              <a:extLst>
                <a:ext uri="{FF2B5EF4-FFF2-40B4-BE49-F238E27FC236}">
                  <a16:creationId xmlns:a16="http://schemas.microsoft.com/office/drawing/2014/main" id="{4DEFB5D9-E209-4131-8999-CD2C5B58335F}"/>
                </a:ext>
              </a:extLst>
            </p:cNvPr>
            <p:cNvSpPr>
              <a:spLocks/>
            </p:cNvSpPr>
            <p:nvPr/>
          </p:nvSpPr>
          <p:spPr bwMode="auto">
            <a:xfrm>
              <a:off x="5662533" y="9082891"/>
              <a:ext cx="33439" cy="33439"/>
            </a:xfrm>
            <a:custGeom>
              <a:avLst/>
              <a:gdLst>
                <a:gd name="T0" fmla="*/ 103 w 124"/>
                <a:gd name="T1" fmla="*/ 4 h 124"/>
                <a:gd name="T2" fmla="*/ 4 w 124"/>
                <a:gd name="T3" fmla="*/ 103 h 124"/>
                <a:gd name="T4" fmla="*/ 4 w 124"/>
                <a:gd name="T5" fmla="*/ 121 h 124"/>
                <a:gd name="T6" fmla="*/ 11 w 124"/>
                <a:gd name="T7" fmla="*/ 124 h 124"/>
                <a:gd name="T8" fmla="*/ 22 w 124"/>
                <a:gd name="T9" fmla="*/ 121 h 124"/>
                <a:gd name="T10" fmla="*/ 121 w 124"/>
                <a:gd name="T11" fmla="*/ 22 h 124"/>
                <a:gd name="T12" fmla="*/ 121 w 124"/>
                <a:gd name="T13" fmla="*/ 4 h 124"/>
                <a:gd name="T14" fmla="*/ 103 w 124"/>
                <a:gd name="T15" fmla="*/ 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4">
                  <a:moveTo>
                    <a:pt x="103" y="4"/>
                  </a:moveTo>
                  <a:cubicBezTo>
                    <a:pt x="4" y="103"/>
                    <a:pt x="4" y="103"/>
                    <a:pt x="4" y="103"/>
                  </a:cubicBezTo>
                  <a:cubicBezTo>
                    <a:pt x="0" y="106"/>
                    <a:pt x="0" y="114"/>
                    <a:pt x="4" y="121"/>
                  </a:cubicBezTo>
                  <a:cubicBezTo>
                    <a:pt x="8" y="121"/>
                    <a:pt x="8" y="124"/>
                    <a:pt x="11" y="124"/>
                  </a:cubicBezTo>
                  <a:cubicBezTo>
                    <a:pt x="15" y="124"/>
                    <a:pt x="19" y="121"/>
                    <a:pt x="22" y="121"/>
                  </a:cubicBezTo>
                  <a:cubicBezTo>
                    <a:pt x="121" y="22"/>
                    <a:pt x="121" y="22"/>
                    <a:pt x="121" y="22"/>
                  </a:cubicBezTo>
                  <a:cubicBezTo>
                    <a:pt x="124" y="19"/>
                    <a:pt x="124" y="8"/>
                    <a:pt x="121" y="4"/>
                  </a:cubicBezTo>
                  <a:cubicBezTo>
                    <a:pt x="114" y="0"/>
                    <a:pt x="106" y="0"/>
                    <a:pt x="103" y="4"/>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2">
              <a:extLst>
                <a:ext uri="{FF2B5EF4-FFF2-40B4-BE49-F238E27FC236}">
                  <a16:creationId xmlns:a16="http://schemas.microsoft.com/office/drawing/2014/main" id="{D6B662A4-814F-4F06-90AB-B9DFFB67971D}"/>
                </a:ext>
              </a:extLst>
            </p:cNvPr>
            <p:cNvSpPr>
              <a:spLocks noEditPoints="1"/>
            </p:cNvSpPr>
            <p:nvPr/>
          </p:nvSpPr>
          <p:spPr bwMode="auto">
            <a:xfrm>
              <a:off x="5543824" y="9009325"/>
              <a:ext cx="270856" cy="269741"/>
            </a:xfrm>
            <a:custGeom>
              <a:avLst/>
              <a:gdLst>
                <a:gd name="T0" fmla="*/ 712 w 1010"/>
                <a:gd name="T1" fmla="*/ 594 h 1010"/>
                <a:gd name="T2" fmla="*/ 687 w 1010"/>
                <a:gd name="T3" fmla="*/ 619 h 1010"/>
                <a:gd name="T4" fmla="*/ 626 w 1010"/>
                <a:gd name="T5" fmla="*/ 558 h 1010"/>
                <a:gd name="T6" fmla="*/ 594 w 1010"/>
                <a:gd name="T7" fmla="*/ 130 h 1010"/>
                <a:gd name="T8" fmla="*/ 594 w 1010"/>
                <a:gd name="T9" fmla="*/ 130 h 1010"/>
                <a:gd name="T10" fmla="*/ 126 w 1010"/>
                <a:gd name="T11" fmla="*/ 130 h 1010"/>
                <a:gd name="T12" fmla="*/ 126 w 1010"/>
                <a:gd name="T13" fmla="*/ 597 h 1010"/>
                <a:gd name="T14" fmla="*/ 360 w 1010"/>
                <a:gd name="T15" fmla="*/ 694 h 1010"/>
                <a:gd name="T16" fmla="*/ 558 w 1010"/>
                <a:gd name="T17" fmla="*/ 629 h 1010"/>
                <a:gd name="T18" fmla="*/ 619 w 1010"/>
                <a:gd name="T19" fmla="*/ 687 h 1010"/>
                <a:gd name="T20" fmla="*/ 594 w 1010"/>
                <a:gd name="T21" fmla="*/ 716 h 1010"/>
                <a:gd name="T22" fmla="*/ 888 w 1010"/>
                <a:gd name="T23" fmla="*/ 1010 h 1010"/>
                <a:gd name="T24" fmla="*/ 1010 w 1010"/>
                <a:gd name="T25" fmla="*/ 888 h 1010"/>
                <a:gd name="T26" fmla="*/ 712 w 1010"/>
                <a:gd name="T27" fmla="*/ 594 h 1010"/>
                <a:gd name="T28" fmla="*/ 144 w 1010"/>
                <a:gd name="T29" fmla="*/ 579 h 1010"/>
                <a:gd name="T30" fmla="*/ 144 w 1010"/>
                <a:gd name="T31" fmla="*/ 144 h 1010"/>
                <a:gd name="T32" fmla="*/ 360 w 1010"/>
                <a:gd name="T33" fmla="*/ 54 h 1010"/>
                <a:gd name="T34" fmla="*/ 579 w 1010"/>
                <a:gd name="T35" fmla="*/ 144 h 1010"/>
                <a:gd name="T36" fmla="*/ 579 w 1010"/>
                <a:gd name="T37" fmla="*/ 579 h 1010"/>
                <a:gd name="T38" fmla="*/ 144 w 1010"/>
                <a:gd name="T39" fmla="*/ 579 h 1010"/>
                <a:gd name="T40" fmla="*/ 576 w 1010"/>
                <a:gd name="T41" fmla="*/ 612 h 1010"/>
                <a:gd name="T42" fmla="*/ 594 w 1010"/>
                <a:gd name="T43" fmla="*/ 597 h 1010"/>
                <a:gd name="T44" fmla="*/ 612 w 1010"/>
                <a:gd name="T45" fmla="*/ 576 h 1010"/>
                <a:gd name="T46" fmla="*/ 669 w 1010"/>
                <a:gd name="T47" fmla="*/ 637 h 1010"/>
                <a:gd name="T48" fmla="*/ 647 w 1010"/>
                <a:gd name="T49" fmla="*/ 658 h 1010"/>
                <a:gd name="T50" fmla="*/ 637 w 1010"/>
                <a:gd name="T51" fmla="*/ 673 h 1010"/>
                <a:gd name="T52" fmla="*/ 576 w 1010"/>
                <a:gd name="T53" fmla="*/ 612 h 1010"/>
                <a:gd name="T54" fmla="*/ 626 w 1010"/>
                <a:gd name="T55" fmla="*/ 716 h 1010"/>
                <a:gd name="T56" fmla="*/ 673 w 1010"/>
                <a:gd name="T57" fmla="*/ 665 h 1010"/>
                <a:gd name="T58" fmla="*/ 705 w 1010"/>
                <a:gd name="T59" fmla="*/ 637 h 1010"/>
                <a:gd name="T60" fmla="*/ 705 w 1010"/>
                <a:gd name="T61" fmla="*/ 637 h 1010"/>
                <a:gd name="T62" fmla="*/ 712 w 1010"/>
                <a:gd name="T63" fmla="*/ 626 h 1010"/>
                <a:gd name="T64" fmla="*/ 975 w 1010"/>
                <a:gd name="T65" fmla="*/ 888 h 1010"/>
                <a:gd name="T66" fmla="*/ 888 w 1010"/>
                <a:gd name="T67" fmla="*/ 978 h 1010"/>
                <a:gd name="T68" fmla="*/ 626 w 1010"/>
                <a:gd name="T69" fmla="*/ 716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0" h="1010">
                  <a:moveTo>
                    <a:pt x="712" y="594"/>
                  </a:moveTo>
                  <a:cubicBezTo>
                    <a:pt x="687" y="619"/>
                    <a:pt x="687" y="619"/>
                    <a:pt x="687" y="619"/>
                  </a:cubicBezTo>
                  <a:cubicBezTo>
                    <a:pt x="626" y="558"/>
                    <a:pt x="626" y="558"/>
                    <a:pt x="626" y="558"/>
                  </a:cubicBezTo>
                  <a:cubicBezTo>
                    <a:pt x="723" y="428"/>
                    <a:pt x="712" y="245"/>
                    <a:pt x="594" y="130"/>
                  </a:cubicBezTo>
                  <a:cubicBezTo>
                    <a:pt x="594" y="130"/>
                    <a:pt x="594" y="130"/>
                    <a:pt x="594" y="130"/>
                  </a:cubicBezTo>
                  <a:cubicBezTo>
                    <a:pt x="468" y="0"/>
                    <a:pt x="256" y="0"/>
                    <a:pt x="126" y="130"/>
                  </a:cubicBezTo>
                  <a:cubicBezTo>
                    <a:pt x="0" y="256"/>
                    <a:pt x="0" y="468"/>
                    <a:pt x="126" y="597"/>
                  </a:cubicBezTo>
                  <a:cubicBezTo>
                    <a:pt x="191" y="662"/>
                    <a:pt x="277" y="694"/>
                    <a:pt x="360" y="694"/>
                  </a:cubicBezTo>
                  <a:cubicBezTo>
                    <a:pt x="432" y="694"/>
                    <a:pt x="500" y="673"/>
                    <a:pt x="558" y="629"/>
                  </a:cubicBezTo>
                  <a:cubicBezTo>
                    <a:pt x="619" y="687"/>
                    <a:pt x="619" y="687"/>
                    <a:pt x="619" y="687"/>
                  </a:cubicBezTo>
                  <a:cubicBezTo>
                    <a:pt x="594" y="716"/>
                    <a:pt x="594" y="716"/>
                    <a:pt x="594" y="716"/>
                  </a:cubicBezTo>
                  <a:cubicBezTo>
                    <a:pt x="888" y="1010"/>
                    <a:pt x="888" y="1010"/>
                    <a:pt x="888" y="1010"/>
                  </a:cubicBezTo>
                  <a:cubicBezTo>
                    <a:pt x="1010" y="888"/>
                    <a:pt x="1010" y="888"/>
                    <a:pt x="1010" y="888"/>
                  </a:cubicBezTo>
                  <a:lnTo>
                    <a:pt x="712" y="594"/>
                  </a:lnTo>
                  <a:close/>
                  <a:moveTo>
                    <a:pt x="144" y="579"/>
                  </a:moveTo>
                  <a:cubicBezTo>
                    <a:pt x="26" y="461"/>
                    <a:pt x="26" y="266"/>
                    <a:pt x="144" y="144"/>
                  </a:cubicBezTo>
                  <a:cubicBezTo>
                    <a:pt x="205" y="87"/>
                    <a:pt x="284" y="54"/>
                    <a:pt x="360" y="54"/>
                  </a:cubicBezTo>
                  <a:cubicBezTo>
                    <a:pt x="439" y="54"/>
                    <a:pt x="518" y="87"/>
                    <a:pt x="579" y="144"/>
                  </a:cubicBezTo>
                  <a:cubicBezTo>
                    <a:pt x="698" y="266"/>
                    <a:pt x="698" y="461"/>
                    <a:pt x="579" y="579"/>
                  </a:cubicBezTo>
                  <a:cubicBezTo>
                    <a:pt x="457" y="698"/>
                    <a:pt x="263" y="698"/>
                    <a:pt x="144" y="579"/>
                  </a:cubicBezTo>
                  <a:close/>
                  <a:moveTo>
                    <a:pt x="576" y="612"/>
                  </a:moveTo>
                  <a:cubicBezTo>
                    <a:pt x="583" y="608"/>
                    <a:pt x="590" y="601"/>
                    <a:pt x="594" y="597"/>
                  </a:cubicBezTo>
                  <a:cubicBezTo>
                    <a:pt x="601" y="590"/>
                    <a:pt x="608" y="583"/>
                    <a:pt x="612" y="576"/>
                  </a:cubicBezTo>
                  <a:cubicBezTo>
                    <a:pt x="669" y="637"/>
                    <a:pt x="669" y="637"/>
                    <a:pt x="669" y="637"/>
                  </a:cubicBezTo>
                  <a:cubicBezTo>
                    <a:pt x="647" y="658"/>
                    <a:pt x="647" y="658"/>
                    <a:pt x="647" y="658"/>
                  </a:cubicBezTo>
                  <a:cubicBezTo>
                    <a:pt x="637" y="673"/>
                    <a:pt x="637" y="673"/>
                    <a:pt x="637" y="673"/>
                  </a:cubicBezTo>
                  <a:lnTo>
                    <a:pt x="576" y="612"/>
                  </a:lnTo>
                  <a:close/>
                  <a:moveTo>
                    <a:pt x="626" y="716"/>
                  </a:moveTo>
                  <a:cubicBezTo>
                    <a:pt x="673" y="665"/>
                    <a:pt x="673" y="665"/>
                    <a:pt x="673" y="665"/>
                  </a:cubicBezTo>
                  <a:cubicBezTo>
                    <a:pt x="705" y="637"/>
                    <a:pt x="705" y="637"/>
                    <a:pt x="705" y="637"/>
                  </a:cubicBezTo>
                  <a:cubicBezTo>
                    <a:pt x="705" y="637"/>
                    <a:pt x="705" y="637"/>
                    <a:pt x="705" y="637"/>
                  </a:cubicBezTo>
                  <a:cubicBezTo>
                    <a:pt x="712" y="626"/>
                    <a:pt x="712" y="626"/>
                    <a:pt x="712" y="626"/>
                  </a:cubicBezTo>
                  <a:cubicBezTo>
                    <a:pt x="975" y="888"/>
                    <a:pt x="975" y="888"/>
                    <a:pt x="975" y="888"/>
                  </a:cubicBezTo>
                  <a:cubicBezTo>
                    <a:pt x="888" y="978"/>
                    <a:pt x="888" y="978"/>
                    <a:pt x="888" y="978"/>
                  </a:cubicBezTo>
                  <a:lnTo>
                    <a:pt x="626" y="716"/>
                  </a:ln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a:extLst>
                <a:ext uri="{FF2B5EF4-FFF2-40B4-BE49-F238E27FC236}">
                  <a16:creationId xmlns:a16="http://schemas.microsoft.com/office/drawing/2014/main" id="{E56BF3E9-BB68-4878-8042-08C2C2BF2789}"/>
                </a:ext>
              </a:extLst>
            </p:cNvPr>
            <p:cNvSpPr/>
            <p:nvPr/>
          </p:nvSpPr>
          <p:spPr>
            <a:xfrm>
              <a:off x="5161283" y="6427402"/>
              <a:ext cx="1035939" cy="353174"/>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Industry and Information Technology</a:t>
              </a:r>
            </a:p>
          </p:txBody>
        </p:sp>
        <p:sp>
          <p:nvSpPr>
            <p:cNvPr id="19" name="Rectangle 18">
              <a:extLst>
                <a:ext uri="{FF2B5EF4-FFF2-40B4-BE49-F238E27FC236}">
                  <a16:creationId xmlns:a16="http://schemas.microsoft.com/office/drawing/2014/main" id="{5BE8CAC2-FAA9-4B82-81EE-F90C01BCE420}"/>
                </a:ext>
              </a:extLst>
            </p:cNvPr>
            <p:cNvSpPr/>
            <p:nvPr/>
          </p:nvSpPr>
          <p:spPr>
            <a:xfrm>
              <a:off x="5239645" y="7437608"/>
              <a:ext cx="879215" cy="33005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Human</a:t>
              </a:r>
              <a:br>
                <a:rPr lang="en-GB" sz="850" dirty="0">
                  <a:latin typeface="Segoe UI Light" panose="020B0502040204020203" pitchFamily="34" charset="0"/>
                  <a:cs typeface="Times New Roman" panose="02020603050405020304" pitchFamily="18" charset="0"/>
                </a:rPr>
              </a:br>
              <a:r>
                <a:rPr lang="en-GB" sz="850" dirty="0">
                  <a:latin typeface="Segoe UI Light" panose="020B0502040204020203" pitchFamily="34" charset="0"/>
                  <a:cs typeface="Times New Roman" panose="02020603050405020304" pitchFamily="18" charset="0"/>
                </a:rPr>
                <a:t>Resources and Social Security</a:t>
              </a:r>
            </a:p>
          </p:txBody>
        </p:sp>
        <p:sp>
          <p:nvSpPr>
            <p:cNvPr id="20" name="Rectangle 19">
              <a:extLst>
                <a:ext uri="{FF2B5EF4-FFF2-40B4-BE49-F238E27FC236}">
                  <a16:creationId xmlns:a16="http://schemas.microsoft.com/office/drawing/2014/main" id="{544A793F-B8F7-43B2-8A2C-6A1B44D66D97}"/>
                </a:ext>
              </a:extLst>
            </p:cNvPr>
            <p:cNvSpPr/>
            <p:nvPr/>
          </p:nvSpPr>
          <p:spPr>
            <a:xfrm>
              <a:off x="5251976" y="8424580"/>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Commerce</a:t>
              </a:r>
            </a:p>
          </p:txBody>
        </p:sp>
        <p:sp>
          <p:nvSpPr>
            <p:cNvPr id="21" name="Freeform 62">
              <a:extLst>
                <a:ext uri="{FF2B5EF4-FFF2-40B4-BE49-F238E27FC236}">
                  <a16:creationId xmlns:a16="http://schemas.microsoft.com/office/drawing/2014/main" id="{4CD92EC2-3B6B-496B-BBDC-CA2732024C53}"/>
                </a:ext>
              </a:extLst>
            </p:cNvPr>
            <p:cNvSpPr>
              <a:spLocks/>
            </p:cNvSpPr>
            <p:nvPr/>
          </p:nvSpPr>
          <p:spPr bwMode="auto">
            <a:xfrm>
              <a:off x="5421772" y="7867493"/>
              <a:ext cx="514960" cy="512731"/>
            </a:xfrm>
            <a:custGeom>
              <a:avLst/>
              <a:gdLst>
                <a:gd name="T0" fmla="*/ 0 w 462"/>
                <a:gd name="T1" fmla="*/ 0 h 460"/>
                <a:gd name="T2" fmla="*/ 0 w 462"/>
                <a:gd name="T3" fmla="*/ 341 h 460"/>
                <a:gd name="T4" fmla="*/ 121 w 462"/>
                <a:gd name="T5" fmla="*/ 460 h 460"/>
                <a:gd name="T6" fmla="*/ 462 w 462"/>
                <a:gd name="T7" fmla="*/ 460 h 460"/>
                <a:gd name="T8" fmla="*/ 462 w 462"/>
                <a:gd name="T9" fmla="*/ 119 h 460"/>
                <a:gd name="T10" fmla="*/ 342 w 462"/>
                <a:gd name="T11" fmla="*/ 0 h 460"/>
                <a:gd name="T12" fmla="*/ 0 w 462"/>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2" h="460">
                  <a:moveTo>
                    <a:pt x="0" y="0"/>
                  </a:moveTo>
                  <a:lnTo>
                    <a:pt x="0" y="341"/>
                  </a:lnTo>
                  <a:lnTo>
                    <a:pt x="121" y="460"/>
                  </a:lnTo>
                  <a:lnTo>
                    <a:pt x="462" y="460"/>
                  </a:lnTo>
                  <a:lnTo>
                    <a:pt x="462" y="119"/>
                  </a:lnTo>
                  <a:lnTo>
                    <a:pt x="342"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2" name="Freeform 63">
              <a:extLst>
                <a:ext uri="{FF2B5EF4-FFF2-40B4-BE49-F238E27FC236}">
                  <a16:creationId xmlns:a16="http://schemas.microsoft.com/office/drawing/2014/main" id="{65544052-1DBC-44F3-AC7E-8D2950835FA7}"/>
                </a:ext>
              </a:extLst>
            </p:cNvPr>
            <p:cNvSpPr>
              <a:spLocks noEditPoints="1"/>
            </p:cNvSpPr>
            <p:nvPr/>
          </p:nvSpPr>
          <p:spPr bwMode="auto">
            <a:xfrm>
              <a:off x="5647485" y="7977842"/>
              <a:ext cx="63534" cy="79139"/>
            </a:xfrm>
            <a:custGeom>
              <a:avLst/>
              <a:gdLst>
                <a:gd name="T0" fmla="*/ 231 w 468"/>
                <a:gd name="T1" fmla="*/ 596 h 596"/>
                <a:gd name="T2" fmla="*/ 468 w 468"/>
                <a:gd name="T3" fmla="*/ 273 h 596"/>
                <a:gd name="T4" fmla="*/ 231 w 468"/>
                <a:gd name="T5" fmla="*/ 0 h 596"/>
                <a:gd name="T6" fmla="*/ 0 w 468"/>
                <a:gd name="T7" fmla="*/ 273 h 596"/>
                <a:gd name="T8" fmla="*/ 231 w 468"/>
                <a:gd name="T9" fmla="*/ 596 h 596"/>
                <a:gd name="T10" fmla="*/ 231 w 468"/>
                <a:gd name="T11" fmla="*/ 44 h 596"/>
                <a:gd name="T12" fmla="*/ 418 w 468"/>
                <a:gd name="T13" fmla="*/ 273 h 596"/>
                <a:gd name="T14" fmla="*/ 231 w 468"/>
                <a:gd name="T15" fmla="*/ 546 h 596"/>
                <a:gd name="T16" fmla="*/ 44 w 468"/>
                <a:gd name="T17" fmla="*/ 273 h 596"/>
                <a:gd name="T18" fmla="*/ 231 w 468"/>
                <a:gd name="T19" fmla="*/ 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596">
                  <a:moveTo>
                    <a:pt x="231" y="596"/>
                  </a:moveTo>
                  <a:cubicBezTo>
                    <a:pt x="339" y="596"/>
                    <a:pt x="468" y="446"/>
                    <a:pt x="468" y="273"/>
                  </a:cubicBezTo>
                  <a:cubicBezTo>
                    <a:pt x="468" y="115"/>
                    <a:pt x="368" y="0"/>
                    <a:pt x="231" y="0"/>
                  </a:cubicBezTo>
                  <a:cubicBezTo>
                    <a:pt x="101" y="0"/>
                    <a:pt x="0" y="115"/>
                    <a:pt x="0" y="273"/>
                  </a:cubicBezTo>
                  <a:cubicBezTo>
                    <a:pt x="0" y="446"/>
                    <a:pt x="130" y="596"/>
                    <a:pt x="231" y="596"/>
                  </a:cubicBezTo>
                  <a:close/>
                  <a:moveTo>
                    <a:pt x="231" y="44"/>
                  </a:moveTo>
                  <a:cubicBezTo>
                    <a:pt x="339" y="44"/>
                    <a:pt x="418" y="144"/>
                    <a:pt x="418" y="273"/>
                  </a:cubicBezTo>
                  <a:cubicBezTo>
                    <a:pt x="418" y="424"/>
                    <a:pt x="310" y="546"/>
                    <a:pt x="231" y="546"/>
                  </a:cubicBezTo>
                  <a:cubicBezTo>
                    <a:pt x="159" y="546"/>
                    <a:pt x="44" y="424"/>
                    <a:pt x="44" y="273"/>
                  </a:cubicBezTo>
                  <a:cubicBezTo>
                    <a:pt x="44" y="144"/>
                    <a:pt x="130" y="44"/>
                    <a:pt x="231" y="44"/>
                  </a:cubicBez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4">
              <a:extLst>
                <a:ext uri="{FF2B5EF4-FFF2-40B4-BE49-F238E27FC236}">
                  <a16:creationId xmlns:a16="http://schemas.microsoft.com/office/drawing/2014/main" id="{E6906100-9FA9-4A27-A43A-2A98F6BFDF9C}"/>
                </a:ext>
              </a:extLst>
            </p:cNvPr>
            <p:cNvSpPr>
              <a:spLocks noEditPoints="1"/>
            </p:cNvSpPr>
            <p:nvPr/>
          </p:nvSpPr>
          <p:spPr bwMode="auto">
            <a:xfrm>
              <a:off x="5591196" y="8051408"/>
              <a:ext cx="176112" cy="214010"/>
            </a:xfrm>
            <a:custGeom>
              <a:avLst/>
              <a:gdLst>
                <a:gd name="T0" fmla="*/ 654 w 654"/>
                <a:gd name="T1" fmla="*/ 159 h 800"/>
                <a:gd name="T2" fmla="*/ 539 w 654"/>
                <a:gd name="T3" fmla="*/ 159 h 800"/>
                <a:gd name="T4" fmla="*/ 539 w 654"/>
                <a:gd name="T5" fmla="*/ 155 h 800"/>
                <a:gd name="T6" fmla="*/ 539 w 654"/>
                <a:gd name="T7" fmla="*/ 155 h 800"/>
                <a:gd name="T8" fmla="*/ 403 w 654"/>
                <a:gd name="T9" fmla="*/ 0 h 800"/>
                <a:gd name="T10" fmla="*/ 399 w 654"/>
                <a:gd name="T11" fmla="*/ 0 h 800"/>
                <a:gd name="T12" fmla="*/ 327 w 654"/>
                <a:gd name="T13" fmla="*/ 51 h 800"/>
                <a:gd name="T14" fmla="*/ 259 w 654"/>
                <a:gd name="T15" fmla="*/ 0 h 800"/>
                <a:gd name="T16" fmla="*/ 256 w 654"/>
                <a:gd name="T17" fmla="*/ 0 h 800"/>
                <a:gd name="T18" fmla="*/ 119 w 654"/>
                <a:gd name="T19" fmla="*/ 155 h 800"/>
                <a:gd name="T20" fmla="*/ 119 w 654"/>
                <a:gd name="T21" fmla="*/ 159 h 800"/>
                <a:gd name="T22" fmla="*/ 0 w 654"/>
                <a:gd name="T23" fmla="*/ 159 h 800"/>
                <a:gd name="T24" fmla="*/ 0 w 654"/>
                <a:gd name="T25" fmla="*/ 285 h 800"/>
                <a:gd name="T26" fmla="*/ 58 w 654"/>
                <a:gd name="T27" fmla="*/ 285 h 800"/>
                <a:gd name="T28" fmla="*/ 90 w 654"/>
                <a:gd name="T29" fmla="*/ 800 h 800"/>
                <a:gd name="T30" fmla="*/ 565 w 654"/>
                <a:gd name="T31" fmla="*/ 800 h 800"/>
                <a:gd name="T32" fmla="*/ 597 w 654"/>
                <a:gd name="T33" fmla="*/ 285 h 800"/>
                <a:gd name="T34" fmla="*/ 654 w 654"/>
                <a:gd name="T35" fmla="*/ 285 h 800"/>
                <a:gd name="T36" fmla="*/ 654 w 654"/>
                <a:gd name="T37" fmla="*/ 159 h 800"/>
                <a:gd name="T38" fmla="*/ 141 w 654"/>
                <a:gd name="T39" fmla="*/ 152 h 800"/>
                <a:gd name="T40" fmla="*/ 252 w 654"/>
                <a:gd name="T41" fmla="*/ 26 h 800"/>
                <a:gd name="T42" fmla="*/ 327 w 654"/>
                <a:gd name="T43" fmla="*/ 83 h 800"/>
                <a:gd name="T44" fmla="*/ 407 w 654"/>
                <a:gd name="T45" fmla="*/ 26 h 800"/>
                <a:gd name="T46" fmla="*/ 514 w 654"/>
                <a:gd name="T47" fmla="*/ 152 h 800"/>
                <a:gd name="T48" fmla="*/ 514 w 654"/>
                <a:gd name="T49" fmla="*/ 159 h 800"/>
                <a:gd name="T50" fmla="*/ 141 w 654"/>
                <a:gd name="T51" fmla="*/ 159 h 800"/>
                <a:gd name="T52" fmla="*/ 141 w 654"/>
                <a:gd name="T53" fmla="*/ 152 h 800"/>
                <a:gd name="T54" fmla="*/ 543 w 654"/>
                <a:gd name="T55" fmla="*/ 779 h 800"/>
                <a:gd name="T56" fmla="*/ 115 w 654"/>
                <a:gd name="T57" fmla="*/ 779 h 800"/>
                <a:gd name="T58" fmla="*/ 83 w 654"/>
                <a:gd name="T59" fmla="*/ 285 h 800"/>
                <a:gd name="T60" fmla="*/ 575 w 654"/>
                <a:gd name="T61" fmla="*/ 285 h 800"/>
                <a:gd name="T62" fmla="*/ 543 w 654"/>
                <a:gd name="T63" fmla="*/ 779 h 800"/>
                <a:gd name="T64" fmla="*/ 633 w 654"/>
                <a:gd name="T65" fmla="*/ 264 h 800"/>
                <a:gd name="T66" fmla="*/ 601 w 654"/>
                <a:gd name="T67" fmla="*/ 264 h 800"/>
                <a:gd name="T68" fmla="*/ 58 w 654"/>
                <a:gd name="T69" fmla="*/ 264 h 800"/>
                <a:gd name="T70" fmla="*/ 26 w 654"/>
                <a:gd name="T71" fmla="*/ 264 h 800"/>
                <a:gd name="T72" fmla="*/ 26 w 654"/>
                <a:gd name="T73" fmla="*/ 184 h 800"/>
                <a:gd name="T74" fmla="*/ 633 w 654"/>
                <a:gd name="T75" fmla="*/ 184 h 800"/>
                <a:gd name="T76" fmla="*/ 633 w 654"/>
                <a:gd name="T77" fmla="*/ 26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4" h="800">
                  <a:moveTo>
                    <a:pt x="654" y="159"/>
                  </a:moveTo>
                  <a:cubicBezTo>
                    <a:pt x="539" y="159"/>
                    <a:pt x="539" y="159"/>
                    <a:pt x="539" y="159"/>
                  </a:cubicBezTo>
                  <a:cubicBezTo>
                    <a:pt x="539" y="155"/>
                    <a:pt x="539" y="155"/>
                    <a:pt x="539" y="155"/>
                  </a:cubicBezTo>
                  <a:cubicBezTo>
                    <a:pt x="539" y="155"/>
                    <a:pt x="539" y="155"/>
                    <a:pt x="539" y="155"/>
                  </a:cubicBezTo>
                  <a:cubicBezTo>
                    <a:pt x="539" y="69"/>
                    <a:pt x="478" y="4"/>
                    <a:pt x="403" y="0"/>
                  </a:cubicBezTo>
                  <a:cubicBezTo>
                    <a:pt x="399" y="0"/>
                    <a:pt x="399" y="0"/>
                    <a:pt x="399" y="0"/>
                  </a:cubicBezTo>
                  <a:cubicBezTo>
                    <a:pt x="327" y="51"/>
                    <a:pt x="327" y="51"/>
                    <a:pt x="327" y="51"/>
                  </a:cubicBezTo>
                  <a:cubicBezTo>
                    <a:pt x="259" y="0"/>
                    <a:pt x="259" y="0"/>
                    <a:pt x="259" y="0"/>
                  </a:cubicBezTo>
                  <a:cubicBezTo>
                    <a:pt x="256" y="0"/>
                    <a:pt x="256" y="0"/>
                    <a:pt x="256" y="0"/>
                  </a:cubicBezTo>
                  <a:cubicBezTo>
                    <a:pt x="177" y="4"/>
                    <a:pt x="119" y="69"/>
                    <a:pt x="119" y="155"/>
                  </a:cubicBezTo>
                  <a:cubicBezTo>
                    <a:pt x="119" y="159"/>
                    <a:pt x="119" y="159"/>
                    <a:pt x="119" y="159"/>
                  </a:cubicBezTo>
                  <a:cubicBezTo>
                    <a:pt x="0" y="159"/>
                    <a:pt x="0" y="159"/>
                    <a:pt x="0" y="159"/>
                  </a:cubicBezTo>
                  <a:cubicBezTo>
                    <a:pt x="0" y="285"/>
                    <a:pt x="0" y="285"/>
                    <a:pt x="0" y="285"/>
                  </a:cubicBezTo>
                  <a:cubicBezTo>
                    <a:pt x="58" y="285"/>
                    <a:pt x="58" y="285"/>
                    <a:pt x="58" y="285"/>
                  </a:cubicBezTo>
                  <a:cubicBezTo>
                    <a:pt x="90" y="800"/>
                    <a:pt x="90" y="800"/>
                    <a:pt x="90" y="800"/>
                  </a:cubicBezTo>
                  <a:cubicBezTo>
                    <a:pt x="565" y="800"/>
                    <a:pt x="565" y="800"/>
                    <a:pt x="565" y="800"/>
                  </a:cubicBezTo>
                  <a:cubicBezTo>
                    <a:pt x="597" y="285"/>
                    <a:pt x="597" y="285"/>
                    <a:pt x="597" y="285"/>
                  </a:cubicBezTo>
                  <a:cubicBezTo>
                    <a:pt x="654" y="285"/>
                    <a:pt x="654" y="285"/>
                    <a:pt x="654" y="285"/>
                  </a:cubicBezTo>
                  <a:lnTo>
                    <a:pt x="654" y="159"/>
                  </a:lnTo>
                  <a:close/>
                  <a:moveTo>
                    <a:pt x="141" y="152"/>
                  </a:moveTo>
                  <a:cubicBezTo>
                    <a:pt x="141" y="83"/>
                    <a:pt x="187" y="29"/>
                    <a:pt x="252" y="26"/>
                  </a:cubicBezTo>
                  <a:cubicBezTo>
                    <a:pt x="327" y="83"/>
                    <a:pt x="327" y="83"/>
                    <a:pt x="327" y="83"/>
                  </a:cubicBezTo>
                  <a:cubicBezTo>
                    <a:pt x="407" y="26"/>
                    <a:pt x="407" y="26"/>
                    <a:pt x="407" y="26"/>
                  </a:cubicBezTo>
                  <a:cubicBezTo>
                    <a:pt x="468" y="29"/>
                    <a:pt x="514" y="83"/>
                    <a:pt x="514" y="152"/>
                  </a:cubicBezTo>
                  <a:cubicBezTo>
                    <a:pt x="514" y="159"/>
                    <a:pt x="514" y="159"/>
                    <a:pt x="514" y="159"/>
                  </a:cubicBezTo>
                  <a:cubicBezTo>
                    <a:pt x="141" y="159"/>
                    <a:pt x="141" y="159"/>
                    <a:pt x="141" y="159"/>
                  </a:cubicBezTo>
                  <a:lnTo>
                    <a:pt x="141" y="152"/>
                  </a:lnTo>
                  <a:close/>
                  <a:moveTo>
                    <a:pt x="543" y="779"/>
                  </a:moveTo>
                  <a:cubicBezTo>
                    <a:pt x="115" y="779"/>
                    <a:pt x="115" y="779"/>
                    <a:pt x="115" y="779"/>
                  </a:cubicBezTo>
                  <a:cubicBezTo>
                    <a:pt x="83" y="285"/>
                    <a:pt x="83" y="285"/>
                    <a:pt x="83" y="285"/>
                  </a:cubicBezTo>
                  <a:cubicBezTo>
                    <a:pt x="575" y="285"/>
                    <a:pt x="575" y="285"/>
                    <a:pt x="575" y="285"/>
                  </a:cubicBezTo>
                  <a:lnTo>
                    <a:pt x="543" y="779"/>
                  </a:lnTo>
                  <a:close/>
                  <a:moveTo>
                    <a:pt x="633" y="264"/>
                  </a:moveTo>
                  <a:cubicBezTo>
                    <a:pt x="601" y="264"/>
                    <a:pt x="601" y="264"/>
                    <a:pt x="601" y="264"/>
                  </a:cubicBezTo>
                  <a:cubicBezTo>
                    <a:pt x="58" y="264"/>
                    <a:pt x="58" y="264"/>
                    <a:pt x="58" y="264"/>
                  </a:cubicBezTo>
                  <a:cubicBezTo>
                    <a:pt x="26" y="264"/>
                    <a:pt x="26" y="264"/>
                    <a:pt x="26" y="264"/>
                  </a:cubicBezTo>
                  <a:cubicBezTo>
                    <a:pt x="26" y="184"/>
                    <a:pt x="26" y="184"/>
                    <a:pt x="26" y="184"/>
                  </a:cubicBezTo>
                  <a:cubicBezTo>
                    <a:pt x="633" y="184"/>
                    <a:pt x="633" y="184"/>
                    <a:pt x="633" y="184"/>
                  </a:cubicBezTo>
                  <a:lnTo>
                    <a:pt x="633" y="264"/>
                  </a:ln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
              <a:extLst>
                <a:ext uri="{FF2B5EF4-FFF2-40B4-BE49-F238E27FC236}">
                  <a16:creationId xmlns:a16="http://schemas.microsoft.com/office/drawing/2014/main" id="{5A9E7BFE-EAC7-4520-95C3-CE4983C2A1D8}"/>
                </a:ext>
              </a:extLst>
            </p:cNvPr>
            <p:cNvSpPr>
              <a:spLocks/>
            </p:cNvSpPr>
            <p:nvPr/>
          </p:nvSpPr>
          <p:spPr bwMode="auto">
            <a:xfrm>
              <a:off x="5422329" y="5865907"/>
              <a:ext cx="513846" cy="512731"/>
            </a:xfrm>
            <a:custGeom>
              <a:avLst/>
              <a:gdLst>
                <a:gd name="T0" fmla="*/ 0 w 461"/>
                <a:gd name="T1" fmla="*/ 0 h 460"/>
                <a:gd name="T2" fmla="*/ 0 w 461"/>
                <a:gd name="T3" fmla="*/ 340 h 460"/>
                <a:gd name="T4" fmla="*/ 121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21"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5" name="Group 24">
              <a:extLst>
                <a:ext uri="{FF2B5EF4-FFF2-40B4-BE49-F238E27FC236}">
                  <a16:creationId xmlns:a16="http://schemas.microsoft.com/office/drawing/2014/main" id="{44961A17-1EE0-45C6-8BFC-407BB9467BC9}"/>
                </a:ext>
              </a:extLst>
            </p:cNvPr>
            <p:cNvGrpSpPr/>
            <p:nvPr/>
          </p:nvGrpSpPr>
          <p:grpSpPr>
            <a:xfrm>
              <a:off x="5492432" y="5975517"/>
              <a:ext cx="373641" cy="273651"/>
              <a:chOff x="5203826" y="5395913"/>
              <a:chExt cx="338138" cy="247649"/>
            </a:xfrm>
          </p:grpSpPr>
          <p:sp>
            <p:nvSpPr>
              <p:cNvPr id="257" name="Freeform 110">
                <a:extLst>
                  <a:ext uri="{FF2B5EF4-FFF2-40B4-BE49-F238E27FC236}">
                    <a16:creationId xmlns:a16="http://schemas.microsoft.com/office/drawing/2014/main" id="{6DB518B3-9124-4B10-B5C0-8620A9990153}"/>
                  </a:ext>
                </a:extLst>
              </p:cNvPr>
              <p:cNvSpPr>
                <a:spLocks noEditPoints="1"/>
              </p:cNvSpPr>
              <p:nvPr/>
            </p:nvSpPr>
            <p:spPr bwMode="auto">
              <a:xfrm>
                <a:off x="5203826" y="5427663"/>
                <a:ext cx="114300" cy="119062"/>
              </a:xfrm>
              <a:custGeom>
                <a:avLst/>
                <a:gdLst>
                  <a:gd name="T0" fmla="*/ 15 w 36"/>
                  <a:gd name="T1" fmla="*/ 37 h 37"/>
                  <a:gd name="T2" fmla="*/ 12 w 36"/>
                  <a:gd name="T3" fmla="*/ 32 h 37"/>
                  <a:gd name="T4" fmla="*/ 8 w 36"/>
                  <a:gd name="T5" fmla="*/ 34 h 37"/>
                  <a:gd name="T6" fmla="*/ 6 w 36"/>
                  <a:gd name="T7" fmla="*/ 26 h 37"/>
                  <a:gd name="T8" fmla="*/ 4 w 36"/>
                  <a:gd name="T9" fmla="*/ 22 h 37"/>
                  <a:gd name="T10" fmla="*/ 0 w 36"/>
                  <a:gd name="T11" fmla="*/ 15 h 37"/>
                  <a:gd name="T12" fmla="*/ 5 w 36"/>
                  <a:gd name="T13" fmla="*/ 12 h 37"/>
                  <a:gd name="T14" fmla="*/ 3 w 36"/>
                  <a:gd name="T15" fmla="*/ 8 h 37"/>
                  <a:gd name="T16" fmla="*/ 11 w 36"/>
                  <a:gd name="T17" fmla="*/ 6 h 37"/>
                  <a:gd name="T18" fmla="*/ 15 w 36"/>
                  <a:gd name="T19" fmla="*/ 4 h 37"/>
                  <a:gd name="T20" fmla="*/ 22 w 36"/>
                  <a:gd name="T21" fmla="*/ 0 h 37"/>
                  <a:gd name="T22" fmla="*/ 24 w 36"/>
                  <a:gd name="T23" fmla="*/ 5 h 37"/>
                  <a:gd name="T24" fmla="*/ 28 w 36"/>
                  <a:gd name="T25" fmla="*/ 3 h 37"/>
                  <a:gd name="T26" fmla="*/ 31 w 36"/>
                  <a:gd name="T27" fmla="*/ 11 h 37"/>
                  <a:gd name="T28" fmla="*/ 32 w 36"/>
                  <a:gd name="T29" fmla="*/ 15 h 37"/>
                  <a:gd name="T30" fmla="*/ 36 w 36"/>
                  <a:gd name="T31" fmla="*/ 22 h 37"/>
                  <a:gd name="T32" fmla="*/ 31 w 36"/>
                  <a:gd name="T33" fmla="*/ 24 h 37"/>
                  <a:gd name="T34" fmla="*/ 33 w 36"/>
                  <a:gd name="T35" fmla="*/ 29 h 37"/>
                  <a:gd name="T36" fmla="*/ 25 w 36"/>
                  <a:gd name="T37" fmla="*/ 31 h 37"/>
                  <a:gd name="T38" fmla="*/ 22 w 36"/>
                  <a:gd name="T39" fmla="*/ 33 h 37"/>
                  <a:gd name="T40" fmla="*/ 16 w 36"/>
                  <a:gd name="T41" fmla="*/ 35 h 37"/>
                  <a:gd name="T42" fmla="*/ 20 w 36"/>
                  <a:gd name="T43" fmla="*/ 31 h 37"/>
                  <a:gd name="T44" fmla="*/ 23 w 36"/>
                  <a:gd name="T45" fmla="*/ 31 h 37"/>
                  <a:gd name="T46" fmla="*/ 26 w 36"/>
                  <a:gd name="T47" fmla="*/ 29 h 37"/>
                  <a:gd name="T48" fmla="*/ 31 w 36"/>
                  <a:gd name="T49" fmla="*/ 29 h 37"/>
                  <a:gd name="T50" fmla="*/ 29 w 36"/>
                  <a:gd name="T51" fmla="*/ 26 h 37"/>
                  <a:gd name="T52" fmla="*/ 31 w 36"/>
                  <a:gd name="T53" fmla="*/ 21 h 37"/>
                  <a:gd name="T54" fmla="*/ 35 w 36"/>
                  <a:gd name="T55" fmla="*/ 20 h 37"/>
                  <a:gd name="T56" fmla="*/ 31 w 36"/>
                  <a:gd name="T57" fmla="*/ 16 h 37"/>
                  <a:gd name="T58" fmla="*/ 30 w 36"/>
                  <a:gd name="T59" fmla="*/ 14 h 37"/>
                  <a:gd name="T60" fmla="*/ 28 w 36"/>
                  <a:gd name="T61" fmla="*/ 11 h 37"/>
                  <a:gd name="T62" fmla="*/ 28 w 36"/>
                  <a:gd name="T63" fmla="*/ 5 h 37"/>
                  <a:gd name="T64" fmla="*/ 25 w 36"/>
                  <a:gd name="T65" fmla="*/ 8 h 37"/>
                  <a:gd name="T66" fmla="*/ 21 w 36"/>
                  <a:gd name="T67" fmla="*/ 6 h 37"/>
                  <a:gd name="T68" fmla="*/ 20 w 36"/>
                  <a:gd name="T69" fmla="*/ 2 h 37"/>
                  <a:gd name="T70" fmla="*/ 16 w 36"/>
                  <a:gd name="T71" fmla="*/ 6 h 37"/>
                  <a:gd name="T72" fmla="*/ 13 w 36"/>
                  <a:gd name="T73" fmla="*/ 6 h 37"/>
                  <a:gd name="T74" fmla="*/ 11 w 36"/>
                  <a:gd name="T75" fmla="*/ 8 h 37"/>
                  <a:gd name="T76" fmla="*/ 5 w 36"/>
                  <a:gd name="T77" fmla="*/ 8 h 37"/>
                  <a:gd name="T78" fmla="*/ 7 w 36"/>
                  <a:gd name="T79" fmla="*/ 11 h 37"/>
                  <a:gd name="T80" fmla="*/ 6 w 36"/>
                  <a:gd name="T81" fmla="*/ 16 h 37"/>
                  <a:gd name="T82" fmla="*/ 2 w 36"/>
                  <a:gd name="T83" fmla="*/ 16 h 37"/>
                  <a:gd name="T84" fmla="*/ 6 w 36"/>
                  <a:gd name="T85" fmla="*/ 20 h 37"/>
                  <a:gd name="T86" fmla="*/ 6 w 36"/>
                  <a:gd name="T87" fmla="*/ 24 h 37"/>
                  <a:gd name="T88" fmla="*/ 8 w 36"/>
                  <a:gd name="T89" fmla="*/ 26 h 37"/>
                  <a:gd name="T90" fmla="*/ 8 w 36"/>
                  <a:gd name="T91" fmla="*/ 32 h 37"/>
                  <a:gd name="T92" fmla="*/ 11 w 36"/>
                  <a:gd name="T93" fmla="*/ 29 h 37"/>
                  <a:gd name="T94" fmla="*/ 16 w 36"/>
                  <a:gd name="T95" fmla="*/ 31 h 37"/>
                  <a:gd name="T96" fmla="*/ 16 w 36"/>
                  <a:gd name="T97" fmla="*/ 35 h 37"/>
                  <a:gd name="T98" fmla="*/ 12 w 36"/>
                  <a:gd name="T99" fmla="*/ 18 h 37"/>
                  <a:gd name="T100" fmla="*/ 24 w 36"/>
                  <a:gd name="T101" fmla="*/ 18 h 37"/>
                  <a:gd name="T102" fmla="*/ 18 w 36"/>
                  <a:gd name="T103" fmla="*/ 14 h 37"/>
                  <a:gd name="T104" fmla="*/ 18 w 36"/>
                  <a:gd name="T105" fmla="*/ 23 h 37"/>
                  <a:gd name="T106" fmla="*/ 18 w 36"/>
                  <a:gd name="T10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7">
                    <a:moveTo>
                      <a:pt x="22" y="37"/>
                    </a:moveTo>
                    <a:cubicBezTo>
                      <a:pt x="15" y="37"/>
                      <a:pt x="15" y="37"/>
                      <a:pt x="15" y="37"/>
                    </a:cubicBezTo>
                    <a:cubicBezTo>
                      <a:pt x="15" y="33"/>
                      <a:pt x="15" y="33"/>
                      <a:pt x="15" y="33"/>
                    </a:cubicBezTo>
                    <a:cubicBezTo>
                      <a:pt x="14" y="32"/>
                      <a:pt x="13" y="32"/>
                      <a:pt x="12" y="32"/>
                    </a:cubicBezTo>
                    <a:cubicBezTo>
                      <a:pt x="12" y="32"/>
                      <a:pt x="11" y="31"/>
                      <a:pt x="11" y="31"/>
                    </a:cubicBezTo>
                    <a:cubicBezTo>
                      <a:pt x="8" y="34"/>
                      <a:pt x="8" y="34"/>
                      <a:pt x="8" y="34"/>
                    </a:cubicBezTo>
                    <a:cubicBezTo>
                      <a:pt x="3" y="29"/>
                      <a:pt x="3" y="29"/>
                      <a:pt x="3" y="29"/>
                    </a:cubicBezTo>
                    <a:cubicBezTo>
                      <a:pt x="6" y="26"/>
                      <a:pt x="6" y="26"/>
                      <a:pt x="6" y="26"/>
                    </a:cubicBezTo>
                    <a:cubicBezTo>
                      <a:pt x="5" y="25"/>
                      <a:pt x="5" y="25"/>
                      <a:pt x="5" y="24"/>
                    </a:cubicBezTo>
                    <a:cubicBezTo>
                      <a:pt x="5" y="24"/>
                      <a:pt x="4" y="23"/>
                      <a:pt x="4" y="22"/>
                    </a:cubicBezTo>
                    <a:cubicBezTo>
                      <a:pt x="0" y="22"/>
                      <a:pt x="0" y="22"/>
                      <a:pt x="0" y="22"/>
                    </a:cubicBezTo>
                    <a:cubicBezTo>
                      <a:pt x="0" y="15"/>
                      <a:pt x="0" y="15"/>
                      <a:pt x="0" y="15"/>
                    </a:cubicBezTo>
                    <a:cubicBezTo>
                      <a:pt x="4" y="15"/>
                      <a:pt x="4" y="15"/>
                      <a:pt x="4" y="15"/>
                    </a:cubicBezTo>
                    <a:cubicBezTo>
                      <a:pt x="4" y="14"/>
                      <a:pt x="5" y="13"/>
                      <a:pt x="5" y="12"/>
                    </a:cubicBezTo>
                    <a:cubicBezTo>
                      <a:pt x="5" y="12"/>
                      <a:pt x="6" y="11"/>
                      <a:pt x="6" y="11"/>
                    </a:cubicBezTo>
                    <a:cubicBezTo>
                      <a:pt x="3" y="8"/>
                      <a:pt x="3" y="8"/>
                      <a:pt x="3" y="8"/>
                    </a:cubicBezTo>
                    <a:cubicBezTo>
                      <a:pt x="8" y="3"/>
                      <a:pt x="8" y="3"/>
                      <a:pt x="8" y="3"/>
                    </a:cubicBezTo>
                    <a:cubicBezTo>
                      <a:pt x="11" y="6"/>
                      <a:pt x="11" y="6"/>
                      <a:pt x="11" y="6"/>
                    </a:cubicBezTo>
                    <a:cubicBezTo>
                      <a:pt x="11" y="6"/>
                      <a:pt x="12" y="5"/>
                      <a:pt x="12" y="5"/>
                    </a:cubicBezTo>
                    <a:cubicBezTo>
                      <a:pt x="13" y="5"/>
                      <a:pt x="14" y="4"/>
                      <a:pt x="15" y="4"/>
                    </a:cubicBezTo>
                    <a:cubicBezTo>
                      <a:pt x="15" y="0"/>
                      <a:pt x="15" y="0"/>
                      <a:pt x="15" y="0"/>
                    </a:cubicBezTo>
                    <a:cubicBezTo>
                      <a:pt x="22" y="0"/>
                      <a:pt x="22" y="0"/>
                      <a:pt x="22" y="0"/>
                    </a:cubicBezTo>
                    <a:cubicBezTo>
                      <a:pt x="22" y="4"/>
                      <a:pt x="22" y="4"/>
                      <a:pt x="22" y="4"/>
                    </a:cubicBezTo>
                    <a:cubicBezTo>
                      <a:pt x="23" y="5"/>
                      <a:pt x="23" y="5"/>
                      <a:pt x="24" y="5"/>
                    </a:cubicBezTo>
                    <a:cubicBezTo>
                      <a:pt x="25" y="5"/>
                      <a:pt x="25" y="6"/>
                      <a:pt x="25" y="6"/>
                    </a:cubicBezTo>
                    <a:cubicBezTo>
                      <a:pt x="28" y="3"/>
                      <a:pt x="28" y="3"/>
                      <a:pt x="28" y="3"/>
                    </a:cubicBezTo>
                    <a:cubicBezTo>
                      <a:pt x="33" y="8"/>
                      <a:pt x="33" y="8"/>
                      <a:pt x="33" y="8"/>
                    </a:cubicBezTo>
                    <a:cubicBezTo>
                      <a:pt x="31" y="11"/>
                      <a:pt x="31" y="11"/>
                      <a:pt x="31" y="11"/>
                    </a:cubicBezTo>
                    <a:cubicBezTo>
                      <a:pt x="31" y="12"/>
                      <a:pt x="31" y="12"/>
                      <a:pt x="31" y="13"/>
                    </a:cubicBezTo>
                    <a:cubicBezTo>
                      <a:pt x="32" y="14"/>
                      <a:pt x="32" y="14"/>
                      <a:pt x="32" y="15"/>
                    </a:cubicBezTo>
                    <a:cubicBezTo>
                      <a:pt x="36" y="15"/>
                      <a:pt x="36" y="15"/>
                      <a:pt x="36" y="15"/>
                    </a:cubicBezTo>
                    <a:cubicBezTo>
                      <a:pt x="36" y="22"/>
                      <a:pt x="36" y="22"/>
                      <a:pt x="36" y="22"/>
                    </a:cubicBezTo>
                    <a:cubicBezTo>
                      <a:pt x="32" y="22"/>
                      <a:pt x="32" y="22"/>
                      <a:pt x="32" y="22"/>
                    </a:cubicBezTo>
                    <a:cubicBezTo>
                      <a:pt x="32" y="23"/>
                      <a:pt x="32" y="24"/>
                      <a:pt x="31" y="24"/>
                    </a:cubicBezTo>
                    <a:cubicBezTo>
                      <a:pt x="31" y="25"/>
                      <a:pt x="31" y="25"/>
                      <a:pt x="31" y="26"/>
                    </a:cubicBezTo>
                    <a:cubicBezTo>
                      <a:pt x="33" y="29"/>
                      <a:pt x="33" y="29"/>
                      <a:pt x="33" y="29"/>
                    </a:cubicBezTo>
                    <a:cubicBezTo>
                      <a:pt x="28" y="34"/>
                      <a:pt x="28" y="34"/>
                      <a:pt x="28" y="34"/>
                    </a:cubicBezTo>
                    <a:cubicBezTo>
                      <a:pt x="25" y="31"/>
                      <a:pt x="25" y="31"/>
                      <a:pt x="25" y="31"/>
                    </a:cubicBezTo>
                    <a:cubicBezTo>
                      <a:pt x="25" y="31"/>
                      <a:pt x="24" y="32"/>
                      <a:pt x="23" y="32"/>
                    </a:cubicBezTo>
                    <a:cubicBezTo>
                      <a:pt x="23" y="32"/>
                      <a:pt x="22" y="32"/>
                      <a:pt x="22" y="33"/>
                    </a:cubicBezTo>
                    <a:lnTo>
                      <a:pt x="22" y="37"/>
                    </a:lnTo>
                    <a:close/>
                    <a:moveTo>
                      <a:pt x="16" y="35"/>
                    </a:moveTo>
                    <a:cubicBezTo>
                      <a:pt x="20" y="35"/>
                      <a:pt x="20" y="35"/>
                      <a:pt x="20" y="35"/>
                    </a:cubicBezTo>
                    <a:cubicBezTo>
                      <a:pt x="20" y="31"/>
                      <a:pt x="20" y="31"/>
                      <a:pt x="20" y="31"/>
                    </a:cubicBezTo>
                    <a:cubicBezTo>
                      <a:pt x="21" y="31"/>
                      <a:pt x="21" y="31"/>
                      <a:pt x="21" y="31"/>
                    </a:cubicBezTo>
                    <a:cubicBezTo>
                      <a:pt x="21" y="31"/>
                      <a:pt x="22" y="31"/>
                      <a:pt x="23" y="31"/>
                    </a:cubicBezTo>
                    <a:cubicBezTo>
                      <a:pt x="24" y="30"/>
                      <a:pt x="24" y="30"/>
                      <a:pt x="25" y="29"/>
                    </a:cubicBezTo>
                    <a:cubicBezTo>
                      <a:pt x="26" y="29"/>
                      <a:pt x="26" y="29"/>
                      <a:pt x="26" y="29"/>
                    </a:cubicBezTo>
                    <a:cubicBezTo>
                      <a:pt x="28" y="32"/>
                      <a:pt x="28" y="32"/>
                      <a:pt x="28" y="32"/>
                    </a:cubicBezTo>
                    <a:cubicBezTo>
                      <a:pt x="31" y="29"/>
                      <a:pt x="31" y="29"/>
                      <a:pt x="31" y="29"/>
                    </a:cubicBezTo>
                    <a:cubicBezTo>
                      <a:pt x="28" y="26"/>
                      <a:pt x="28" y="26"/>
                      <a:pt x="28" y="26"/>
                    </a:cubicBezTo>
                    <a:cubicBezTo>
                      <a:pt x="29" y="26"/>
                      <a:pt x="29" y="26"/>
                      <a:pt x="29" y="26"/>
                    </a:cubicBezTo>
                    <a:cubicBezTo>
                      <a:pt x="29" y="25"/>
                      <a:pt x="30" y="24"/>
                      <a:pt x="30" y="24"/>
                    </a:cubicBezTo>
                    <a:cubicBezTo>
                      <a:pt x="30" y="23"/>
                      <a:pt x="30" y="22"/>
                      <a:pt x="31" y="21"/>
                    </a:cubicBezTo>
                    <a:cubicBezTo>
                      <a:pt x="31" y="20"/>
                      <a:pt x="31" y="20"/>
                      <a:pt x="31" y="20"/>
                    </a:cubicBezTo>
                    <a:cubicBezTo>
                      <a:pt x="35" y="20"/>
                      <a:pt x="35" y="20"/>
                      <a:pt x="35" y="20"/>
                    </a:cubicBezTo>
                    <a:cubicBezTo>
                      <a:pt x="35" y="16"/>
                      <a:pt x="35" y="16"/>
                      <a:pt x="35" y="16"/>
                    </a:cubicBezTo>
                    <a:cubicBezTo>
                      <a:pt x="31" y="16"/>
                      <a:pt x="31" y="16"/>
                      <a:pt x="31" y="16"/>
                    </a:cubicBezTo>
                    <a:cubicBezTo>
                      <a:pt x="31" y="16"/>
                      <a:pt x="31" y="16"/>
                      <a:pt x="31" y="16"/>
                    </a:cubicBezTo>
                    <a:cubicBezTo>
                      <a:pt x="30" y="15"/>
                      <a:pt x="30" y="14"/>
                      <a:pt x="30" y="14"/>
                    </a:cubicBezTo>
                    <a:cubicBezTo>
                      <a:pt x="30" y="13"/>
                      <a:pt x="29" y="12"/>
                      <a:pt x="29" y="11"/>
                    </a:cubicBezTo>
                    <a:cubicBezTo>
                      <a:pt x="28" y="11"/>
                      <a:pt x="28" y="11"/>
                      <a:pt x="28" y="11"/>
                    </a:cubicBezTo>
                    <a:cubicBezTo>
                      <a:pt x="31" y="8"/>
                      <a:pt x="31" y="8"/>
                      <a:pt x="31" y="8"/>
                    </a:cubicBezTo>
                    <a:cubicBezTo>
                      <a:pt x="28" y="5"/>
                      <a:pt x="28" y="5"/>
                      <a:pt x="28" y="5"/>
                    </a:cubicBezTo>
                    <a:cubicBezTo>
                      <a:pt x="26" y="8"/>
                      <a:pt x="26" y="8"/>
                      <a:pt x="26" y="8"/>
                    </a:cubicBezTo>
                    <a:cubicBezTo>
                      <a:pt x="25" y="8"/>
                      <a:pt x="25" y="8"/>
                      <a:pt x="25" y="8"/>
                    </a:cubicBezTo>
                    <a:cubicBezTo>
                      <a:pt x="25" y="7"/>
                      <a:pt x="24" y="7"/>
                      <a:pt x="23" y="7"/>
                    </a:cubicBezTo>
                    <a:cubicBezTo>
                      <a:pt x="23" y="6"/>
                      <a:pt x="22" y="6"/>
                      <a:pt x="21" y="6"/>
                    </a:cubicBezTo>
                    <a:cubicBezTo>
                      <a:pt x="20" y="6"/>
                      <a:pt x="20" y="6"/>
                      <a:pt x="20" y="6"/>
                    </a:cubicBezTo>
                    <a:cubicBezTo>
                      <a:pt x="20" y="2"/>
                      <a:pt x="20" y="2"/>
                      <a:pt x="20" y="2"/>
                    </a:cubicBezTo>
                    <a:cubicBezTo>
                      <a:pt x="16" y="2"/>
                      <a:pt x="16" y="2"/>
                      <a:pt x="16" y="2"/>
                    </a:cubicBezTo>
                    <a:cubicBezTo>
                      <a:pt x="16" y="6"/>
                      <a:pt x="16" y="6"/>
                      <a:pt x="16" y="6"/>
                    </a:cubicBezTo>
                    <a:cubicBezTo>
                      <a:pt x="16" y="6"/>
                      <a:pt x="16" y="6"/>
                      <a:pt x="16" y="6"/>
                    </a:cubicBezTo>
                    <a:cubicBezTo>
                      <a:pt x="15" y="6"/>
                      <a:pt x="14" y="6"/>
                      <a:pt x="13" y="6"/>
                    </a:cubicBezTo>
                    <a:cubicBezTo>
                      <a:pt x="12" y="7"/>
                      <a:pt x="12" y="7"/>
                      <a:pt x="11" y="8"/>
                    </a:cubicBezTo>
                    <a:cubicBezTo>
                      <a:pt x="11" y="8"/>
                      <a:pt x="11" y="8"/>
                      <a:pt x="11" y="8"/>
                    </a:cubicBezTo>
                    <a:cubicBezTo>
                      <a:pt x="8" y="5"/>
                      <a:pt x="8" y="5"/>
                      <a:pt x="8" y="5"/>
                    </a:cubicBezTo>
                    <a:cubicBezTo>
                      <a:pt x="5" y="8"/>
                      <a:pt x="5" y="8"/>
                      <a:pt x="5" y="8"/>
                    </a:cubicBezTo>
                    <a:cubicBezTo>
                      <a:pt x="8" y="11"/>
                      <a:pt x="8" y="11"/>
                      <a:pt x="8" y="11"/>
                    </a:cubicBezTo>
                    <a:cubicBezTo>
                      <a:pt x="7" y="11"/>
                      <a:pt x="7" y="11"/>
                      <a:pt x="7" y="11"/>
                    </a:cubicBezTo>
                    <a:cubicBezTo>
                      <a:pt x="7" y="12"/>
                      <a:pt x="7" y="12"/>
                      <a:pt x="7" y="13"/>
                    </a:cubicBezTo>
                    <a:cubicBezTo>
                      <a:pt x="6" y="14"/>
                      <a:pt x="6" y="15"/>
                      <a:pt x="6" y="16"/>
                    </a:cubicBezTo>
                    <a:cubicBezTo>
                      <a:pt x="6" y="16"/>
                      <a:pt x="6" y="16"/>
                      <a:pt x="6" y="16"/>
                    </a:cubicBezTo>
                    <a:cubicBezTo>
                      <a:pt x="2" y="16"/>
                      <a:pt x="2" y="16"/>
                      <a:pt x="2" y="16"/>
                    </a:cubicBezTo>
                    <a:cubicBezTo>
                      <a:pt x="2" y="20"/>
                      <a:pt x="2" y="20"/>
                      <a:pt x="2" y="20"/>
                    </a:cubicBezTo>
                    <a:cubicBezTo>
                      <a:pt x="6" y="20"/>
                      <a:pt x="6" y="20"/>
                      <a:pt x="6" y="20"/>
                    </a:cubicBezTo>
                    <a:cubicBezTo>
                      <a:pt x="6" y="21"/>
                      <a:pt x="6" y="21"/>
                      <a:pt x="6" y="21"/>
                    </a:cubicBezTo>
                    <a:cubicBezTo>
                      <a:pt x="6" y="22"/>
                      <a:pt x="6" y="23"/>
                      <a:pt x="6" y="24"/>
                    </a:cubicBezTo>
                    <a:cubicBezTo>
                      <a:pt x="7" y="24"/>
                      <a:pt x="7" y="25"/>
                      <a:pt x="7" y="26"/>
                    </a:cubicBezTo>
                    <a:cubicBezTo>
                      <a:pt x="8" y="26"/>
                      <a:pt x="8" y="26"/>
                      <a:pt x="8" y="26"/>
                    </a:cubicBezTo>
                    <a:cubicBezTo>
                      <a:pt x="5" y="29"/>
                      <a:pt x="5" y="29"/>
                      <a:pt x="5" y="29"/>
                    </a:cubicBezTo>
                    <a:cubicBezTo>
                      <a:pt x="8" y="32"/>
                      <a:pt x="8" y="32"/>
                      <a:pt x="8" y="32"/>
                    </a:cubicBezTo>
                    <a:cubicBezTo>
                      <a:pt x="11" y="29"/>
                      <a:pt x="11" y="29"/>
                      <a:pt x="11" y="29"/>
                    </a:cubicBezTo>
                    <a:cubicBezTo>
                      <a:pt x="11" y="29"/>
                      <a:pt x="11" y="29"/>
                      <a:pt x="11" y="29"/>
                    </a:cubicBezTo>
                    <a:cubicBezTo>
                      <a:pt x="12" y="30"/>
                      <a:pt x="12" y="30"/>
                      <a:pt x="13" y="30"/>
                    </a:cubicBezTo>
                    <a:cubicBezTo>
                      <a:pt x="14" y="31"/>
                      <a:pt x="15" y="31"/>
                      <a:pt x="16" y="31"/>
                    </a:cubicBezTo>
                    <a:cubicBezTo>
                      <a:pt x="16" y="31"/>
                      <a:pt x="16" y="31"/>
                      <a:pt x="16" y="31"/>
                    </a:cubicBezTo>
                    <a:lnTo>
                      <a:pt x="16" y="35"/>
                    </a:lnTo>
                    <a:close/>
                    <a:moveTo>
                      <a:pt x="18" y="25"/>
                    </a:moveTo>
                    <a:cubicBezTo>
                      <a:pt x="15" y="25"/>
                      <a:pt x="12" y="22"/>
                      <a:pt x="12" y="18"/>
                    </a:cubicBezTo>
                    <a:cubicBezTo>
                      <a:pt x="12" y="15"/>
                      <a:pt x="15" y="12"/>
                      <a:pt x="18" y="12"/>
                    </a:cubicBezTo>
                    <a:cubicBezTo>
                      <a:pt x="22" y="12"/>
                      <a:pt x="24" y="15"/>
                      <a:pt x="24" y="18"/>
                    </a:cubicBezTo>
                    <a:cubicBezTo>
                      <a:pt x="24" y="22"/>
                      <a:pt x="22" y="25"/>
                      <a:pt x="18" y="25"/>
                    </a:cubicBezTo>
                    <a:close/>
                    <a:moveTo>
                      <a:pt x="18" y="14"/>
                    </a:moveTo>
                    <a:cubicBezTo>
                      <a:pt x="16" y="14"/>
                      <a:pt x="13" y="16"/>
                      <a:pt x="13" y="18"/>
                    </a:cubicBezTo>
                    <a:cubicBezTo>
                      <a:pt x="13" y="21"/>
                      <a:pt x="16" y="23"/>
                      <a:pt x="18" y="23"/>
                    </a:cubicBezTo>
                    <a:cubicBezTo>
                      <a:pt x="21" y="23"/>
                      <a:pt x="23" y="21"/>
                      <a:pt x="23" y="18"/>
                    </a:cubicBezTo>
                    <a:cubicBezTo>
                      <a:pt x="23" y="16"/>
                      <a:pt x="21" y="14"/>
                      <a:pt x="1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8" name="Freeform 111">
                <a:extLst>
                  <a:ext uri="{FF2B5EF4-FFF2-40B4-BE49-F238E27FC236}">
                    <a16:creationId xmlns:a16="http://schemas.microsoft.com/office/drawing/2014/main" id="{85596A38-D9E9-43F4-ABA5-793C4916EDD0}"/>
                  </a:ext>
                </a:extLst>
              </p:cNvPr>
              <p:cNvSpPr>
                <a:spLocks noEditPoints="1"/>
              </p:cNvSpPr>
              <p:nvPr/>
            </p:nvSpPr>
            <p:spPr bwMode="auto">
              <a:xfrm>
                <a:off x="5318126" y="5395913"/>
                <a:ext cx="68263" cy="71437"/>
              </a:xfrm>
              <a:custGeom>
                <a:avLst/>
                <a:gdLst>
                  <a:gd name="T0" fmla="*/ 8 w 21"/>
                  <a:gd name="T1" fmla="*/ 22 h 22"/>
                  <a:gd name="T2" fmla="*/ 7 w 21"/>
                  <a:gd name="T3" fmla="*/ 19 h 22"/>
                  <a:gd name="T4" fmla="*/ 4 w 21"/>
                  <a:gd name="T5" fmla="*/ 20 h 22"/>
                  <a:gd name="T6" fmla="*/ 3 w 21"/>
                  <a:gd name="T7" fmla="*/ 15 h 22"/>
                  <a:gd name="T8" fmla="*/ 2 w 21"/>
                  <a:gd name="T9" fmla="*/ 13 h 22"/>
                  <a:gd name="T10" fmla="*/ 0 w 21"/>
                  <a:gd name="T11" fmla="*/ 8 h 22"/>
                  <a:gd name="T12" fmla="*/ 3 w 21"/>
                  <a:gd name="T13" fmla="*/ 7 h 22"/>
                  <a:gd name="T14" fmla="*/ 1 w 21"/>
                  <a:gd name="T15" fmla="*/ 5 h 22"/>
                  <a:gd name="T16" fmla="*/ 6 w 21"/>
                  <a:gd name="T17" fmla="*/ 3 h 22"/>
                  <a:gd name="T18" fmla="*/ 8 w 21"/>
                  <a:gd name="T19" fmla="*/ 2 h 22"/>
                  <a:gd name="T20" fmla="*/ 13 w 21"/>
                  <a:gd name="T21" fmla="*/ 0 h 22"/>
                  <a:gd name="T22" fmla="*/ 14 w 21"/>
                  <a:gd name="T23" fmla="*/ 3 h 22"/>
                  <a:gd name="T24" fmla="*/ 16 w 21"/>
                  <a:gd name="T25" fmla="*/ 1 h 22"/>
                  <a:gd name="T26" fmla="*/ 18 w 21"/>
                  <a:gd name="T27" fmla="*/ 7 h 22"/>
                  <a:gd name="T28" fmla="*/ 19 w 21"/>
                  <a:gd name="T29" fmla="*/ 8 h 22"/>
                  <a:gd name="T30" fmla="*/ 21 w 21"/>
                  <a:gd name="T31" fmla="*/ 13 h 22"/>
                  <a:gd name="T32" fmla="*/ 18 w 21"/>
                  <a:gd name="T33" fmla="*/ 14 h 22"/>
                  <a:gd name="T34" fmla="*/ 20 w 21"/>
                  <a:gd name="T35" fmla="*/ 17 h 22"/>
                  <a:gd name="T36" fmla="*/ 14 w 21"/>
                  <a:gd name="T37" fmla="*/ 18 h 22"/>
                  <a:gd name="T38" fmla="*/ 13 w 21"/>
                  <a:gd name="T39" fmla="*/ 19 h 22"/>
                  <a:gd name="T40" fmla="*/ 10 w 21"/>
                  <a:gd name="T41" fmla="*/ 20 h 22"/>
                  <a:gd name="T42" fmla="*/ 11 w 21"/>
                  <a:gd name="T43" fmla="*/ 18 h 22"/>
                  <a:gd name="T44" fmla="*/ 13 w 21"/>
                  <a:gd name="T45" fmla="*/ 17 h 22"/>
                  <a:gd name="T46" fmla="*/ 15 w 21"/>
                  <a:gd name="T47" fmla="*/ 16 h 22"/>
                  <a:gd name="T48" fmla="*/ 17 w 21"/>
                  <a:gd name="T49" fmla="*/ 17 h 22"/>
                  <a:gd name="T50" fmla="*/ 16 w 21"/>
                  <a:gd name="T51" fmla="*/ 15 h 22"/>
                  <a:gd name="T52" fmla="*/ 17 w 21"/>
                  <a:gd name="T53" fmla="*/ 12 h 22"/>
                  <a:gd name="T54" fmla="*/ 19 w 21"/>
                  <a:gd name="T55" fmla="*/ 12 h 22"/>
                  <a:gd name="T56" fmla="*/ 17 w 21"/>
                  <a:gd name="T57" fmla="*/ 10 h 22"/>
                  <a:gd name="T58" fmla="*/ 17 w 21"/>
                  <a:gd name="T59" fmla="*/ 8 h 22"/>
                  <a:gd name="T60" fmla="*/ 16 w 21"/>
                  <a:gd name="T61" fmla="*/ 6 h 22"/>
                  <a:gd name="T62" fmla="*/ 16 w 21"/>
                  <a:gd name="T63" fmla="*/ 4 h 22"/>
                  <a:gd name="T64" fmla="*/ 14 w 21"/>
                  <a:gd name="T65" fmla="*/ 5 h 22"/>
                  <a:gd name="T66" fmla="*/ 12 w 21"/>
                  <a:gd name="T67" fmla="*/ 4 h 22"/>
                  <a:gd name="T68" fmla="*/ 11 w 21"/>
                  <a:gd name="T69" fmla="*/ 1 h 22"/>
                  <a:gd name="T70" fmla="*/ 10 w 21"/>
                  <a:gd name="T71" fmla="*/ 4 h 22"/>
                  <a:gd name="T72" fmla="*/ 8 w 21"/>
                  <a:gd name="T73" fmla="*/ 4 h 22"/>
                  <a:gd name="T74" fmla="*/ 6 w 21"/>
                  <a:gd name="T75" fmla="*/ 5 h 22"/>
                  <a:gd name="T76" fmla="*/ 3 w 21"/>
                  <a:gd name="T77" fmla="*/ 5 h 22"/>
                  <a:gd name="T78" fmla="*/ 4 w 21"/>
                  <a:gd name="T79" fmla="*/ 7 h 22"/>
                  <a:gd name="T80" fmla="*/ 3 w 21"/>
                  <a:gd name="T81" fmla="*/ 9 h 22"/>
                  <a:gd name="T82" fmla="*/ 1 w 21"/>
                  <a:gd name="T83" fmla="*/ 10 h 22"/>
                  <a:gd name="T84" fmla="*/ 3 w 21"/>
                  <a:gd name="T85" fmla="*/ 12 h 22"/>
                  <a:gd name="T86" fmla="*/ 4 w 21"/>
                  <a:gd name="T87" fmla="*/ 14 h 22"/>
                  <a:gd name="T88" fmla="*/ 5 w 21"/>
                  <a:gd name="T89" fmla="*/ 15 h 22"/>
                  <a:gd name="T90" fmla="*/ 4 w 21"/>
                  <a:gd name="T91" fmla="*/ 18 h 22"/>
                  <a:gd name="T92" fmla="*/ 7 w 21"/>
                  <a:gd name="T93" fmla="*/ 17 h 22"/>
                  <a:gd name="T94" fmla="*/ 9 w 21"/>
                  <a:gd name="T95" fmla="*/ 18 h 22"/>
                  <a:gd name="T96" fmla="*/ 10 w 21"/>
                  <a:gd name="T97" fmla="*/ 20 h 22"/>
                  <a:gd name="T98" fmla="*/ 6 w 21"/>
                  <a:gd name="T99" fmla="*/ 11 h 22"/>
                  <a:gd name="T100" fmla="*/ 14 w 21"/>
                  <a:gd name="T101" fmla="*/ 11 h 22"/>
                  <a:gd name="T102" fmla="*/ 10 w 21"/>
                  <a:gd name="T103" fmla="*/ 8 h 22"/>
                  <a:gd name="T104" fmla="*/ 10 w 21"/>
                  <a:gd name="T105" fmla="*/ 13 h 22"/>
                  <a:gd name="T106" fmla="*/ 10 w 21"/>
                  <a:gd name="T10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2">
                    <a:moveTo>
                      <a:pt x="13" y="22"/>
                    </a:moveTo>
                    <a:cubicBezTo>
                      <a:pt x="8" y="22"/>
                      <a:pt x="8" y="22"/>
                      <a:pt x="8" y="22"/>
                    </a:cubicBezTo>
                    <a:cubicBezTo>
                      <a:pt x="8" y="19"/>
                      <a:pt x="8" y="19"/>
                      <a:pt x="8" y="19"/>
                    </a:cubicBezTo>
                    <a:cubicBezTo>
                      <a:pt x="8" y="19"/>
                      <a:pt x="7" y="19"/>
                      <a:pt x="7" y="19"/>
                    </a:cubicBezTo>
                    <a:cubicBezTo>
                      <a:pt x="7" y="19"/>
                      <a:pt x="6" y="19"/>
                      <a:pt x="6" y="18"/>
                    </a:cubicBezTo>
                    <a:cubicBezTo>
                      <a:pt x="4" y="20"/>
                      <a:pt x="4" y="20"/>
                      <a:pt x="4" y="20"/>
                    </a:cubicBezTo>
                    <a:cubicBezTo>
                      <a:pt x="1" y="17"/>
                      <a:pt x="1" y="17"/>
                      <a:pt x="1" y="17"/>
                    </a:cubicBezTo>
                    <a:cubicBezTo>
                      <a:pt x="3" y="15"/>
                      <a:pt x="3" y="15"/>
                      <a:pt x="3" y="15"/>
                    </a:cubicBezTo>
                    <a:cubicBezTo>
                      <a:pt x="3" y="15"/>
                      <a:pt x="3" y="14"/>
                      <a:pt x="2" y="14"/>
                    </a:cubicBezTo>
                    <a:cubicBezTo>
                      <a:pt x="2" y="14"/>
                      <a:pt x="2" y="14"/>
                      <a:pt x="2" y="13"/>
                    </a:cubicBezTo>
                    <a:cubicBezTo>
                      <a:pt x="0" y="13"/>
                      <a:pt x="0" y="13"/>
                      <a:pt x="0" y="13"/>
                    </a:cubicBezTo>
                    <a:cubicBezTo>
                      <a:pt x="0" y="8"/>
                      <a:pt x="0" y="8"/>
                      <a:pt x="0" y="8"/>
                    </a:cubicBezTo>
                    <a:cubicBezTo>
                      <a:pt x="2" y="8"/>
                      <a:pt x="2" y="8"/>
                      <a:pt x="2" y="8"/>
                    </a:cubicBezTo>
                    <a:cubicBezTo>
                      <a:pt x="2" y="8"/>
                      <a:pt x="2" y="8"/>
                      <a:pt x="3" y="7"/>
                    </a:cubicBezTo>
                    <a:cubicBezTo>
                      <a:pt x="3" y="7"/>
                      <a:pt x="3" y="7"/>
                      <a:pt x="3" y="7"/>
                    </a:cubicBezTo>
                    <a:cubicBezTo>
                      <a:pt x="1" y="5"/>
                      <a:pt x="1" y="5"/>
                      <a:pt x="1" y="5"/>
                    </a:cubicBezTo>
                    <a:cubicBezTo>
                      <a:pt x="4" y="1"/>
                      <a:pt x="4" y="1"/>
                      <a:pt x="4" y="1"/>
                    </a:cubicBezTo>
                    <a:cubicBezTo>
                      <a:pt x="6" y="3"/>
                      <a:pt x="6" y="3"/>
                      <a:pt x="6" y="3"/>
                    </a:cubicBezTo>
                    <a:cubicBezTo>
                      <a:pt x="6" y="3"/>
                      <a:pt x="7" y="3"/>
                      <a:pt x="7" y="3"/>
                    </a:cubicBezTo>
                    <a:cubicBezTo>
                      <a:pt x="7" y="3"/>
                      <a:pt x="8" y="3"/>
                      <a:pt x="8" y="2"/>
                    </a:cubicBezTo>
                    <a:cubicBezTo>
                      <a:pt x="8" y="0"/>
                      <a:pt x="8" y="0"/>
                      <a:pt x="8" y="0"/>
                    </a:cubicBezTo>
                    <a:cubicBezTo>
                      <a:pt x="13" y="0"/>
                      <a:pt x="13" y="0"/>
                      <a:pt x="13" y="0"/>
                    </a:cubicBezTo>
                    <a:cubicBezTo>
                      <a:pt x="13" y="2"/>
                      <a:pt x="13" y="2"/>
                      <a:pt x="13" y="2"/>
                    </a:cubicBezTo>
                    <a:cubicBezTo>
                      <a:pt x="13" y="3"/>
                      <a:pt x="13" y="3"/>
                      <a:pt x="14" y="3"/>
                    </a:cubicBezTo>
                    <a:cubicBezTo>
                      <a:pt x="14" y="3"/>
                      <a:pt x="14" y="3"/>
                      <a:pt x="14" y="3"/>
                    </a:cubicBezTo>
                    <a:cubicBezTo>
                      <a:pt x="16" y="1"/>
                      <a:pt x="16" y="1"/>
                      <a:pt x="16" y="1"/>
                    </a:cubicBezTo>
                    <a:cubicBezTo>
                      <a:pt x="20" y="5"/>
                      <a:pt x="20" y="5"/>
                      <a:pt x="20" y="5"/>
                    </a:cubicBezTo>
                    <a:cubicBezTo>
                      <a:pt x="18" y="7"/>
                      <a:pt x="18" y="7"/>
                      <a:pt x="18" y="7"/>
                    </a:cubicBezTo>
                    <a:cubicBezTo>
                      <a:pt x="18" y="7"/>
                      <a:pt x="18" y="7"/>
                      <a:pt x="18" y="8"/>
                    </a:cubicBezTo>
                    <a:cubicBezTo>
                      <a:pt x="18" y="8"/>
                      <a:pt x="18" y="8"/>
                      <a:pt x="19" y="8"/>
                    </a:cubicBezTo>
                    <a:cubicBezTo>
                      <a:pt x="21" y="8"/>
                      <a:pt x="21" y="8"/>
                      <a:pt x="21" y="8"/>
                    </a:cubicBezTo>
                    <a:cubicBezTo>
                      <a:pt x="21" y="13"/>
                      <a:pt x="21" y="13"/>
                      <a:pt x="21" y="13"/>
                    </a:cubicBezTo>
                    <a:cubicBezTo>
                      <a:pt x="19" y="13"/>
                      <a:pt x="19" y="13"/>
                      <a:pt x="19" y="13"/>
                    </a:cubicBezTo>
                    <a:cubicBezTo>
                      <a:pt x="18" y="14"/>
                      <a:pt x="18" y="14"/>
                      <a:pt x="18" y="14"/>
                    </a:cubicBezTo>
                    <a:cubicBezTo>
                      <a:pt x="18" y="14"/>
                      <a:pt x="18" y="15"/>
                      <a:pt x="18" y="15"/>
                    </a:cubicBezTo>
                    <a:cubicBezTo>
                      <a:pt x="20" y="17"/>
                      <a:pt x="20" y="17"/>
                      <a:pt x="20" y="17"/>
                    </a:cubicBezTo>
                    <a:cubicBezTo>
                      <a:pt x="16" y="20"/>
                      <a:pt x="16" y="20"/>
                      <a:pt x="16" y="20"/>
                    </a:cubicBezTo>
                    <a:cubicBezTo>
                      <a:pt x="14" y="18"/>
                      <a:pt x="14" y="18"/>
                      <a:pt x="14" y="18"/>
                    </a:cubicBezTo>
                    <a:cubicBezTo>
                      <a:pt x="14" y="19"/>
                      <a:pt x="14" y="19"/>
                      <a:pt x="14" y="19"/>
                    </a:cubicBezTo>
                    <a:cubicBezTo>
                      <a:pt x="13" y="19"/>
                      <a:pt x="13" y="19"/>
                      <a:pt x="13" y="19"/>
                    </a:cubicBezTo>
                    <a:lnTo>
                      <a:pt x="13" y="22"/>
                    </a:lnTo>
                    <a:close/>
                    <a:moveTo>
                      <a:pt x="10" y="20"/>
                    </a:moveTo>
                    <a:cubicBezTo>
                      <a:pt x="11" y="20"/>
                      <a:pt x="11" y="20"/>
                      <a:pt x="11" y="20"/>
                    </a:cubicBezTo>
                    <a:cubicBezTo>
                      <a:pt x="11" y="18"/>
                      <a:pt x="11" y="18"/>
                      <a:pt x="11" y="18"/>
                    </a:cubicBezTo>
                    <a:cubicBezTo>
                      <a:pt x="12" y="18"/>
                      <a:pt x="12" y="18"/>
                      <a:pt x="12" y="18"/>
                    </a:cubicBezTo>
                    <a:cubicBezTo>
                      <a:pt x="12" y="18"/>
                      <a:pt x="13" y="18"/>
                      <a:pt x="13" y="17"/>
                    </a:cubicBezTo>
                    <a:cubicBezTo>
                      <a:pt x="13" y="17"/>
                      <a:pt x="14" y="17"/>
                      <a:pt x="14" y="17"/>
                    </a:cubicBezTo>
                    <a:cubicBezTo>
                      <a:pt x="15" y="16"/>
                      <a:pt x="15" y="16"/>
                      <a:pt x="15" y="16"/>
                    </a:cubicBezTo>
                    <a:cubicBezTo>
                      <a:pt x="16" y="18"/>
                      <a:pt x="16" y="18"/>
                      <a:pt x="16" y="18"/>
                    </a:cubicBezTo>
                    <a:cubicBezTo>
                      <a:pt x="17" y="17"/>
                      <a:pt x="17" y="17"/>
                      <a:pt x="17" y="17"/>
                    </a:cubicBezTo>
                    <a:cubicBezTo>
                      <a:pt x="16" y="15"/>
                      <a:pt x="16" y="15"/>
                      <a:pt x="16" y="15"/>
                    </a:cubicBezTo>
                    <a:cubicBezTo>
                      <a:pt x="16" y="15"/>
                      <a:pt x="16" y="15"/>
                      <a:pt x="16" y="15"/>
                    </a:cubicBezTo>
                    <a:cubicBezTo>
                      <a:pt x="16" y="14"/>
                      <a:pt x="17" y="14"/>
                      <a:pt x="17" y="14"/>
                    </a:cubicBezTo>
                    <a:cubicBezTo>
                      <a:pt x="17" y="13"/>
                      <a:pt x="17" y="13"/>
                      <a:pt x="17" y="12"/>
                    </a:cubicBezTo>
                    <a:cubicBezTo>
                      <a:pt x="17" y="12"/>
                      <a:pt x="17" y="12"/>
                      <a:pt x="17" y="12"/>
                    </a:cubicBezTo>
                    <a:cubicBezTo>
                      <a:pt x="19" y="12"/>
                      <a:pt x="19" y="12"/>
                      <a:pt x="19" y="12"/>
                    </a:cubicBezTo>
                    <a:cubicBezTo>
                      <a:pt x="19" y="10"/>
                      <a:pt x="19" y="10"/>
                      <a:pt x="19" y="10"/>
                    </a:cubicBezTo>
                    <a:cubicBezTo>
                      <a:pt x="17" y="10"/>
                      <a:pt x="17" y="10"/>
                      <a:pt x="17" y="10"/>
                    </a:cubicBezTo>
                    <a:cubicBezTo>
                      <a:pt x="17" y="9"/>
                      <a:pt x="17" y="9"/>
                      <a:pt x="17" y="9"/>
                    </a:cubicBezTo>
                    <a:cubicBezTo>
                      <a:pt x="17" y="9"/>
                      <a:pt x="17" y="9"/>
                      <a:pt x="17" y="8"/>
                    </a:cubicBezTo>
                    <a:cubicBezTo>
                      <a:pt x="17" y="8"/>
                      <a:pt x="16" y="7"/>
                      <a:pt x="16" y="7"/>
                    </a:cubicBezTo>
                    <a:cubicBezTo>
                      <a:pt x="16" y="6"/>
                      <a:pt x="16" y="6"/>
                      <a:pt x="16" y="6"/>
                    </a:cubicBezTo>
                    <a:cubicBezTo>
                      <a:pt x="17" y="5"/>
                      <a:pt x="17" y="5"/>
                      <a:pt x="17" y="5"/>
                    </a:cubicBezTo>
                    <a:cubicBezTo>
                      <a:pt x="16" y="4"/>
                      <a:pt x="16" y="4"/>
                      <a:pt x="16" y="4"/>
                    </a:cubicBezTo>
                    <a:cubicBezTo>
                      <a:pt x="15" y="5"/>
                      <a:pt x="15" y="5"/>
                      <a:pt x="15" y="5"/>
                    </a:cubicBezTo>
                    <a:cubicBezTo>
                      <a:pt x="14" y="5"/>
                      <a:pt x="14" y="5"/>
                      <a:pt x="14" y="5"/>
                    </a:cubicBezTo>
                    <a:cubicBezTo>
                      <a:pt x="14" y="5"/>
                      <a:pt x="13" y="4"/>
                      <a:pt x="13" y="4"/>
                    </a:cubicBezTo>
                    <a:cubicBezTo>
                      <a:pt x="13" y="4"/>
                      <a:pt x="12" y="4"/>
                      <a:pt x="12" y="4"/>
                    </a:cubicBezTo>
                    <a:cubicBezTo>
                      <a:pt x="11" y="4"/>
                      <a:pt x="11" y="4"/>
                      <a:pt x="11" y="4"/>
                    </a:cubicBezTo>
                    <a:cubicBezTo>
                      <a:pt x="11" y="1"/>
                      <a:pt x="11" y="1"/>
                      <a:pt x="11" y="1"/>
                    </a:cubicBezTo>
                    <a:cubicBezTo>
                      <a:pt x="10" y="1"/>
                      <a:pt x="10" y="1"/>
                      <a:pt x="10" y="1"/>
                    </a:cubicBezTo>
                    <a:cubicBezTo>
                      <a:pt x="10" y="4"/>
                      <a:pt x="10" y="4"/>
                      <a:pt x="10" y="4"/>
                    </a:cubicBezTo>
                    <a:cubicBezTo>
                      <a:pt x="9" y="4"/>
                      <a:pt x="9" y="4"/>
                      <a:pt x="9" y="4"/>
                    </a:cubicBezTo>
                    <a:cubicBezTo>
                      <a:pt x="8" y="4"/>
                      <a:pt x="8" y="4"/>
                      <a:pt x="8" y="4"/>
                    </a:cubicBezTo>
                    <a:cubicBezTo>
                      <a:pt x="7" y="4"/>
                      <a:pt x="7" y="5"/>
                      <a:pt x="7" y="5"/>
                    </a:cubicBezTo>
                    <a:cubicBezTo>
                      <a:pt x="6" y="5"/>
                      <a:pt x="6" y="5"/>
                      <a:pt x="6" y="5"/>
                    </a:cubicBezTo>
                    <a:cubicBezTo>
                      <a:pt x="4" y="4"/>
                      <a:pt x="4" y="4"/>
                      <a:pt x="4" y="4"/>
                    </a:cubicBezTo>
                    <a:cubicBezTo>
                      <a:pt x="3" y="5"/>
                      <a:pt x="3" y="5"/>
                      <a:pt x="3" y="5"/>
                    </a:cubicBezTo>
                    <a:cubicBezTo>
                      <a:pt x="5" y="6"/>
                      <a:pt x="5" y="6"/>
                      <a:pt x="5" y="6"/>
                    </a:cubicBezTo>
                    <a:cubicBezTo>
                      <a:pt x="4" y="7"/>
                      <a:pt x="4" y="7"/>
                      <a:pt x="4" y="7"/>
                    </a:cubicBezTo>
                    <a:cubicBezTo>
                      <a:pt x="4" y="7"/>
                      <a:pt x="4" y="7"/>
                      <a:pt x="4" y="8"/>
                    </a:cubicBezTo>
                    <a:cubicBezTo>
                      <a:pt x="4" y="8"/>
                      <a:pt x="4" y="9"/>
                      <a:pt x="3" y="9"/>
                    </a:cubicBezTo>
                    <a:cubicBezTo>
                      <a:pt x="3" y="10"/>
                      <a:pt x="3" y="10"/>
                      <a:pt x="3" y="10"/>
                    </a:cubicBezTo>
                    <a:cubicBezTo>
                      <a:pt x="1" y="10"/>
                      <a:pt x="1" y="10"/>
                      <a:pt x="1" y="10"/>
                    </a:cubicBezTo>
                    <a:cubicBezTo>
                      <a:pt x="1" y="12"/>
                      <a:pt x="1" y="12"/>
                      <a:pt x="1" y="12"/>
                    </a:cubicBezTo>
                    <a:cubicBezTo>
                      <a:pt x="3" y="12"/>
                      <a:pt x="3" y="12"/>
                      <a:pt x="3" y="12"/>
                    </a:cubicBezTo>
                    <a:cubicBezTo>
                      <a:pt x="3" y="12"/>
                      <a:pt x="3" y="12"/>
                      <a:pt x="3" y="12"/>
                    </a:cubicBezTo>
                    <a:cubicBezTo>
                      <a:pt x="4" y="13"/>
                      <a:pt x="4" y="13"/>
                      <a:pt x="4" y="14"/>
                    </a:cubicBezTo>
                    <a:cubicBezTo>
                      <a:pt x="4" y="14"/>
                      <a:pt x="4" y="14"/>
                      <a:pt x="4" y="15"/>
                    </a:cubicBezTo>
                    <a:cubicBezTo>
                      <a:pt x="5" y="15"/>
                      <a:pt x="5" y="15"/>
                      <a:pt x="5" y="15"/>
                    </a:cubicBezTo>
                    <a:cubicBezTo>
                      <a:pt x="3" y="17"/>
                      <a:pt x="3" y="17"/>
                      <a:pt x="3" y="17"/>
                    </a:cubicBezTo>
                    <a:cubicBezTo>
                      <a:pt x="4" y="18"/>
                      <a:pt x="4" y="18"/>
                      <a:pt x="4" y="18"/>
                    </a:cubicBezTo>
                    <a:cubicBezTo>
                      <a:pt x="6" y="16"/>
                      <a:pt x="6" y="16"/>
                      <a:pt x="6" y="16"/>
                    </a:cubicBezTo>
                    <a:cubicBezTo>
                      <a:pt x="7" y="17"/>
                      <a:pt x="7" y="17"/>
                      <a:pt x="7" y="17"/>
                    </a:cubicBezTo>
                    <a:cubicBezTo>
                      <a:pt x="7" y="17"/>
                      <a:pt x="7" y="17"/>
                      <a:pt x="7" y="17"/>
                    </a:cubicBezTo>
                    <a:cubicBezTo>
                      <a:pt x="8" y="18"/>
                      <a:pt x="8" y="18"/>
                      <a:pt x="9" y="18"/>
                    </a:cubicBezTo>
                    <a:cubicBezTo>
                      <a:pt x="10" y="18"/>
                      <a:pt x="10" y="18"/>
                      <a:pt x="10" y="18"/>
                    </a:cubicBezTo>
                    <a:lnTo>
                      <a:pt x="10" y="20"/>
                    </a:lnTo>
                    <a:close/>
                    <a:moveTo>
                      <a:pt x="10" y="15"/>
                    </a:moveTo>
                    <a:cubicBezTo>
                      <a:pt x="8" y="15"/>
                      <a:pt x="6" y="13"/>
                      <a:pt x="6" y="11"/>
                    </a:cubicBezTo>
                    <a:cubicBezTo>
                      <a:pt x="6" y="9"/>
                      <a:pt x="8" y="7"/>
                      <a:pt x="10" y="7"/>
                    </a:cubicBezTo>
                    <a:cubicBezTo>
                      <a:pt x="12" y="7"/>
                      <a:pt x="14" y="9"/>
                      <a:pt x="14" y="11"/>
                    </a:cubicBezTo>
                    <a:cubicBezTo>
                      <a:pt x="14" y="13"/>
                      <a:pt x="12" y="15"/>
                      <a:pt x="10" y="15"/>
                    </a:cubicBezTo>
                    <a:close/>
                    <a:moveTo>
                      <a:pt x="10" y="8"/>
                    </a:moveTo>
                    <a:cubicBezTo>
                      <a:pt x="9" y="8"/>
                      <a:pt x="8" y="9"/>
                      <a:pt x="8" y="11"/>
                    </a:cubicBezTo>
                    <a:cubicBezTo>
                      <a:pt x="8" y="12"/>
                      <a:pt x="9" y="13"/>
                      <a:pt x="10" y="13"/>
                    </a:cubicBezTo>
                    <a:cubicBezTo>
                      <a:pt x="12" y="13"/>
                      <a:pt x="13" y="12"/>
                      <a:pt x="13" y="11"/>
                    </a:cubicBezTo>
                    <a:cubicBezTo>
                      <a:pt x="13" y="9"/>
                      <a:pt x="12" y="8"/>
                      <a:pt x="10"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9" name="Freeform 112">
                <a:extLst>
                  <a:ext uri="{FF2B5EF4-FFF2-40B4-BE49-F238E27FC236}">
                    <a16:creationId xmlns:a16="http://schemas.microsoft.com/office/drawing/2014/main" id="{11FA3268-DD43-41C3-9371-3C9C9A270C6F}"/>
                  </a:ext>
                </a:extLst>
              </p:cNvPr>
              <p:cNvSpPr>
                <a:spLocks noEditPoints="1"/>
              </p:cNvSpPr>
              <p:nvPr/>
            </p:nvSpPr>
            <p:spPr bwMode="auto">
              <a:xfrm>
                <a:off x="5351463" y="5502275"/>
                <a:ext cx="136525" cy="93662"/>
              </a:xfrm>
              <a:custGeom>
                <a:avLst/>
                <a:gdLst>
                  <a:gd name="T0" fmla="*/ 0 w 86"/>
                  <a:gd name="T1" fmla="*/ 59 h 59"/>
                  <a:gd name="T2" fmla="*/ 86 w 86"/>
                  <a:gd name="T3" fmla="*/ 59 h 59"/>
                  <a:gd name="T4" fmla="*/ 86 w 86"/>
                  <a:gd name="T5" fmla="*/ 0 h 59"/>
                  <a:gd name="T6" fmla="*/ 0 w 86"/>
                  <a:gd name="T7" fmla="*/ 0 h 59"/>
                  <a:gd name="T8" fmla="*/ 0 w 86"/>
                  <a:gd name="T9" fmla="*/ 59 h 59"/>
                  <a:gd name="T10" fmla="*/ 4 w 86"/>
                  <a:gd name="T11" fmla="*/ 6 h 59"/>
                  <a:gd name="T12" fmla="*/ 82 w 86"/>
                  <a:gd name="T13" fmla="*/ 6 h 59"/>
                  <a:gd name="T14" fmla="*/ 82 w 86"/>
                  <a:gd name="T15" fmla="*/ 55 h 59"/>
                  <a:gd name="T16" fmla="*/ 4 w 86"/>
                  <a:gd name="T17" fmla="*/ 55 h 59"/>
                  <a:gd name="T18" fmla="*/ 4 w 86"/>
                  <a:gd name="T19"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59">
                    <a:moveTo>
                      <a:pt x="0" y="59"/>
                    </a:moveTo>
                    <a:lnTo>
                      <a:pt x="86" y="59"/>
                    </a:lnTo>
                    <a:lnTo>
                      <a:pt x="86" y="0"/>
                    </a:lnTo>
                    <a:lnTo>
                      <a:pt x="0" y="0"/>
                    </a:lnTo>
                    <a:lnTo>
                      <a:pt x="0" y="59"/>
                    </a:lnTo>
                    <a:close/>
                    <a:moveTo>
                      <a:pt x="4" y="6"/>
                    </a:moveTo>
                    <a:lnTo>
                      <a:pt x="82" y="6"/>
                    </a:lnTo>
                    <a:lnTo>
                      <a:pt x="82" y="55"/>
                    </a:lnTo>
                    <a:lnTo>
                      <a:pt x="4" y="55"/>
                    </a:lnTo>
                    <a:lnTo>
                      <a:pt x="4"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0" name="Rectangle 113">
                <a:extLst>
                  <a:ext uri="{FF2B5EF4-FFF2-40B4-BE49-F238E27FC236}">
                    <a16:creationId xmlns:a16="http://schemas.microsoft.com/office/drawing/2014/main" id="{ADE350B8-2257-41D0-BD8A-F1C18B48F61A}"/>
                  </a:ext>
                </a:extLst>
              </p:cNvPr>
              <p:cNvSpPr>
                <a:spLocks noChangeArrowheads="1"/>
              </p:cNvSpPr>
              <p:nvPr/>
            </p:nvSpPr>
            <p:spPr bwMode="auto">
              <a:xfrm>
                <a:off x="5399088" y="5621338"/>
                <a:ext cx="41275" cy="9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1" name="Freeform 114">
                <a:extLst>
                  <a:ext uri="{FF2B5EF4-FFF2-40B4-BE49-F238E27FC236}">
                    <a16:creationId xmlns:a16="http://schemas.microsoft.com/office/drawing/2014/main" id="{2632B7C1-0910-4369-8519-523222196DF6}"/>
                  </a:ext>
                </a:extLst>
              </p:cNvPr>
              <p:cNvSpPr>
                <a:spLocks noEditPoints="1"/>
              </p:cNvSpPr>
              <p:nvPr/>
            </p:nvSpPr>
            <p:spPr bwMode="auto">
              <a:xfrm>
                <a:off x="5295901" y="5483225"/>
                <a:ext cx="246063" cy="160337"/>
              </a:xfrm>
              <a:custGeom>
                <a:avLst/>
                <a:gdLst>
                  <a:gd name="T0" fmla="*/ 67 w 77"/>
                  <a:gd name="T1" fmla="*/ 39 h 50"/>
                  <a:gd name="T2" fmla="*/ 67 w 77"/>
                  <a:gd name="T3" fmla="*/ 38 h 50"/>
                  <a:gd name="T4" fmla="*/ 67 w 77"/>
                  <a:gd name="T5" fmla="*/ 3 h 50"/>
                  <a:gd name="T6" fmla="*/ 64 w 77"/>
                  <a:gd name="T7" fmla="*/ 0 h 50"/>
                  <a:gd name="T8" fmla="*/ 13 w 77"/>
                  <a:gd name="T9" fmla="*/ 0 h 50"/>
                  <a:gd name="T10" fmla="*/ 10 w 77"/>
                  <a:gd name="T11" fmla="*/ 3 h 50"/>
                  <a:gd name="T12" fmla="*/ 10 w 77"/>
                  <a:gd name="T13" fmla="*/ 38 h 50"/>
                  <a:gd name="T14" fmla="*/ 10 w 77"/>
                  <a:gd name="T15" fmla="*/ 39 h 50"/>
                  <a:gd name="T16" fmla="*/ 0 w 77"/>
                  <a:gd name="T17" fmla="*/ 39 h 50"/>
                  <a:gd name="T18" fmla="*/ 0 w 77"/>
                  <a:gd name="T19" fmla="*/ 47 h 50"/>
                  <a:gd name="T20" fmla="*/ 3 w 77"/>
                  <a:gd name="T21" fmla="*/ 50 h 50"/>
                  <a:gd name="T22" fmla="*/ 74 w 77"/>
                  <a:gd name="T23" fmla="*/ 50 h 50"/>
                  <a:gd name="T24" fmla="*/ 77 w 77"/>
                  <a:gd name="T25" fmla="*/ 47 h 50"/>
                  <a:gd name="T26" fmla="*/ 77 w 77"/>
                  <a:gd name="T27" fmla="*/ 39 h 50"/>
                  <a:gd name="T28" fmla="*/ 67 w 77"/>
                  <a:gd name="T29" fmla="*/ 39 h 50"/>
                  <a:gd name="T30" fmla="*/ 12 w 77"/>
                  <a:gd name="T31" fmla="*/ 38 h 50"/>
                  <a:gd name="T32" fmla="*/ 12 w 77"/>
                  <a:gd name="T33" fmla="*/ 3 h 50"/>
                  <a:gd name="T34" fmla="*/ 13 w 77"/>
                  <a:gd name="T35" fmla="*/ 2 h 50"/>
                  <a:gd name="T36" fmla="*/ 64 w 77"/>
                  <a:gd name="T37" fmla="*/ 2 h 50"/>
                  <a:gd name="T38" fmla="*/ 65 w 77"/>
                  <a:gd name="T39" fmla="*/ 3 h 50"/>
                  <a:gd name="T40" fmla="*/ 65 w 77"/>
                  <a:gd name="T41" fmla="*/ 38 h 50"/>
                  <a:gd name="T42" fmla="*/ 64 w 77"/>
                  <a:gd name="T43" fmla="*/ 39 h 50"/>
                  <a:gd name="T44" fmla="*/ 13 w 77"/>
                  <a:gd name="T45" fmla="*/ 39 h 50"/>
                  <a:gd name="T46" fmla="*/ 12 w 77"/>
                  <a:gd name="T47" fmla="*/ 38 h 50"/>
                  <a:gd name="T48" fmla="*/ 75 w 77"/>
                  <a:gd name="T49" fmla="*/ 47 h 50"/>
                  <a:gd name="T50" fmla="*/ 74 w 77"/>
                  <a:gd name="T51" fmla="*/ 48 h 50"/>
                  <a:gd name="T52" fmla="*/ 3 w 77"/>
                  <a:gd name="T53" fmla="*/ 48 h 50"/>
                  <a:gd name="T54" fmla="*/ 3 w 77"/>
                  <a:gd name="T55" fmla="*/ 47 h 50"/>
                  <a:gd name="T56" fmla="*/ 3 w 77"/>
                  <a:gd name="T57" fmla="*/ 41 h 50"/>
                  <a:gd name="T58" fmla="*/ 13 w 77"/>
                  <a:gd name="T59" fmla="*/ 41 h 50"/>
                  <a:gd name="T60" fmla="*/ 64 w 77"/>
                  <a:gd name="T61" fmla="*/ 41 h 50"/>
                  <a:gd name="T62" fmla="*/ 75 w 77"/>
                  <a:gd name="T63" fmla="*/ 41 h 50"/>
                  <a:gd name="T64" fmla="*/ 75 w 77"/>
                  <a:gd name="T6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50">
                    <a:moveTo>
                      <a:pt x="67" y="39"/>
                    </a:moveTo>
                    <a:cubicBezTo>
                      <a:pt x="67" y="39"/>
                      <a:pt x="67" y="38"/>
                      <a:pt x="67" y="38"/>
                    </a:cubicBezTo>
                    <a:cubicBezTo>
                      <a:pt x="67" y="3"/>
                      <a:pt x="67" y="3"/>
                      <a:pt x="67" y="3"/>
                    </a:cubicBezTo>
                    <a:cubicBezTo>
                      <a:pt x="67" y="1"/>
                      <a:pt x="66" y="0"/>
                      <a:pt x="64" y="0"/>
                    </a:cubicBezTo>
                    <a:cubicBezTo>
                      <a:pt x="13" y="0"/>
                      <a:pt x="13" y="0"/>
                      <a:pt x="13" y="0"/>
                    </a:cubicBezTo>
                    <a:cubicBezTo>
                      <a:pt x="11" y="0"/>
                      <a:pt x="10" y="1"/>
                      <a:pt x="10" y="3"/>
                    </a:cubicBezTo>
                    <a:cubicBezTo>
                      <a:pt x="10" y="38"/>
                      <a:pt x="10" y="38"/>
                      <a:pt x="10" y="38"/>
                    </a:cubicBezTo>
                    <a:cubicBezTo>
                      <a:pt x="10" y="38"/>
                      <a:pt x="10" y="39"/>
                      <a:pt x="10" y="39"/>
                    </a:cubicBezTo>
                    <a:cubicBezTo>
                      <a:pt x="0" y="39"/>
                      <a:pt x="0" y="39"/>
                      <a:pt x="0" y="39"/>
                    </a:cubicBezTo>
                    <a:cubicBezTo>
                      <a:pt x="0" y="47"/>
                      <a:pt x="0" y="47"/>
                      <a:pt x="0" y="47"/>
                    </a:cubicBezTo>
                    <a:cubicBezTo>
                      <a:pt x="0" y="49"/>
                      <a:pt x="2" y="50"/>
                      <a:pt x="3" y="50"/>
                    </a:cubicBezTo>
                    <a:cubicBezTo>
                      <a:pt x="74" y="50"/>
                      <a:pt x="74" y="50"/>
                      <a:pt x="74" y="50"/>
                    </a:cubicBezTo>
                    <a:cubicBezTo>
                      <a:pt x="76" y="50"/>
                      <a:pt x="77" y="49"/>
                      <a:pt x="77" y="47"/>
                    </a:cubicBezTo>
                    <a:cubicBezTo>
                      <a:pt x="77" y="39"/>
                      <a:pt x="77" y="39"/>
                      <a:pt x="77" y="39"/>
                    </a:cubicBezTo>
                    <a:lnTo>
                      <a:pt x="67" y="39"/>
                    </a:lnTo>
                    <a:close/>
                    <a:moveTo>
                      <a:pt x="12" y="38"/>
                    </a:moveTo>
                    <a:cubicBezTo>
                      <a:pt x="12" y="3"/>
                      <a:pt x="12" y="3"/>
                      <a:pt x="12" y="3"/>
                    </a:cubicBezTo>
                    <a:cubicBezTo>
                      <a:pt x="12" y="2"/>
                      <a:pt x="13" y="2"/>
                      <a:pt x="13" y="2"/>
                    </a:cubicBezTo>
                    <a:cubicBezTo>
                      <a:pt x="64" y="2"/>
                      <a:pt x="64" y="2"/>
                      <a:pt x="64" y="2"/>
                    </a:cubicBezTo>
                    <a:cubicBezTo>
                      <a:pt x="65" y="2"/>
                      <a:pt x="65" y="2"/>
                      <a:pt x="65" y="3"/>
                    </a:cubicBezTo>
                    <a:cubicBezTo>
                      <a:pt x="65" y="38"/>
                      <a:pt x="65" y="38"/>
                      <a:pt x="65" y="38"/>
                    </a:cubicBezTo>
                    <a:cubicBezTo>
                      <a:pt x="65" y="39"/>
                      <a:pt x="65" y="39"/>
                      <a:pt x="64" y="39"/>
                    </a:cubicBezTo>
                    <a:cubicBezTo>
                      <a:pt x="13" y="39"/>
                      <a:pt x="13" y="39"/>
                      <a:pt x="13" y="39"/>
                    </a:cubicBezTo>
                    <a:cubicBezTo>
                      <a:pt x="13" y="39"/>
                      <a:pt x="12" y="39"/>
                      <a:pt x="12" y="38"/>
                    </a:cubicBezTo>
                    <a:close/>
                    <a:moveTo>
                      <a:pt x="75" y="47"/>
                    </a:moveTo>
                    <a:cubicBezTo>
                      <a:pt x="75" y="47"/>
                      <a:pt x="74" y="48"/>
                      <a:pt x="74" y="48"/>
                    </a:cubicBezTo>
                    <a:cubicBezTo>
                      <a:pt x="3" y="48"/>
                      <a:pt x="3" y="48"/>
                      <a:pt x="3" y="48"/>
                    </a:cubicBezTo>
                    <a:cubicBezTo>
                      <a:pt x="3" y="48"/>
                      <a:pt x="3" y="47"/>
                      <a:pt x="3" y="47"/>
                    </a:cubicBezTo>
                    <a:cubicBezTo>
                      <a:pt x="3" y="41"/>
                      <a:pt x="3" y="41"/>
                      <a:pt x="3" y="41"/>
                    </a:cubicBezTo>
                    <a:cubicBezTo>
                      <a:pt x="13" y="41"/>
                      <a:pt x="13" y="41"/>
                      <a:pt x="13" y="41"/>
                    </a:cubicBezTo>
                    <a:cubicBezTo>
                      <a:pt x="64" y="41"/>
                      <a:pt x="64" y="41"/>
                      <a:pt x="64" y="41"/>
                    </a:cubicBezTo>
                    <a:cubicBezTo>
                      <a:pt x="75" y="41"/>
                      <a:pt x="75" y="41"/>
                      <a:pt x="75" y="41"/>
                    </a:cubicBezTo>
                    <a:lnTo>
                      <a:pt x="75"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6" name="Freeform 42">
              <a:extLst>
                <a:ext uri="{FF2B5EF4-FFF2-40B4-BE49-F238E27FC236}">
                  <a16:creationId xmlns:a16="http://schemas.microsoft.com/office/drawing/2014/main" id="{B03D841C-602F-49D7-AF2C-D6C87C385884}"/>
                </a:ext>
              </a:extLst>
            </p:cNvPr>
            <p:cNvSpPr>
              <a:spLocks/>
            </p:cNvSpPr>
            <p:nvPr/>
          </p:nvSpPr>
          <p:spPr bwMode="auto">
            <a:xfrm>
              <a:off x="5422329" y="6874817"/>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27" name="Group 26">
              <a:extLst>
                <a:ext uri="{FF2B5EF4-FFF2-40B4-BE49-F238E27FC236}">
                  <a16:creationId xmlns:a16="http://schemas.microsoft.com/office/drawing/2014/main" id="{2C085EAF-FAD8-4C85-AF2C-76B7F2C56953}"/>
                </a:ext>
              </a:extLst>
            </p:cNvPr>
            <p:cNvGrpSpPr/>
            <p:nvPr/>
          </p:nvGrpSpPr>
          <p:grpSpPr>
            <a:xfrm>
              <a:off x="5556026" y="7007459"/>
              <a:ext cx="246452" cy="225327"/>
              <a:chOff x="4340226" y="5427663"/>
              <a:chExt cx="222250" cy="203200"/>
            </a:xfrm>
          </p:grpSpPr>
          <p:sp>
            <p:nvSpPr>
              <p:cNvPr id="250" name="Freeform 76">
                <a:extLst>
                  <a:ext uri="{FF2B5EF4-FFF2-40B4-BE49-F238E27FC236}">
                    <a16:creationId xmlns:a16="http://schemas.microsoft.com/office/drawing/2014/main" id="{E6A69FBB-82E6-4F5C-8F1F-C2B2D08F485C}"/>
                  </a:ext>
                </a:extLst>
              </p:cNvPr>
              <p:cNvSpPr>
                <a:spLocks noEditPoints="1"/>
              </p:cNvSpPr>
              <p:nvPr/>
            </p:nvSpPr>
            <p:spPr bwMode="auto">
              <a:xfrm>
                <a:off x="4464051" y="5518150"/>
                <a:ext cx="44450" cy="49212"/>
              </a:xfrm>
              <a:custGeom>
                <a:avLst/>
                <a:gdLst>
                  <a:gd name="T0" fmla="*/ 7 w 14"/>
                  <a:gd name="T1" fmla="*/ 15 h 15"/>
                  <a:gd name="T2" fmla="*/ 0 w 14"/>
                  <a:gd name="T3" fmla="*/ 7 h 15"/>
                  <a:gd name="T4" fmla="*/ 7 w 14"/>
                  <a:gd name="T5" fmla="*/ 0 h 15"/>
                  <a:gd name="T6" fmla="*/ 14 w 14"/>
                  <a:gd name="T7" fmla="*/ 7 h 15"/>
                  <a:gd name="T8" fmla="*/ 7 w 14"/>
                  <a:gd name="T9" fmla="*/ 15 h 15"/>
                  <a:gd name="T10" fmla="*/ 7 w 14"/>
                  <a:gd name="T11" fmla="*/ 3 h 15"/>
                  <a:gd name="T12" fmla="*/ 3 w 14"/>
                  <a:gd name="T13" fmla="*/ 7 h 15"/>
                  <a:gd name="T14" fmla="*/ 7 w 14"/>
                  <a:gd name="T15" fmla="*/ 12 h 15"/>
                  <a:gd name="T16" fmla="*/ 12 w 14"/>
                  <a:gd name="T17" fmla="*/ 7 h 15"/>
                  <a:gd name="T18" fmla="*/ 7 w 14"/>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15"/>
                    </a:moveTo>
                    <a:cubicBezTo>
                      <a:pt x="3" y="15"/>
                      <a:pt x="0" y="11"/>
                      <a:pt x="0" y="7"/>
                    </a:cubicBezTo>
                    <a:cubicBezTo>
                      <a:pt x="0" y="4"/>
                      <a:pt x="3" y="0"/>
                      <a:pt x="7" y="0"/>
                    </a:cubicBezTo>
                    <a:cubicBezTo>
                      <a:pt x="11" y="0"/>
                      <a:pt x="14" y="4"/>
                      <a:pt x="14" y="7"/>
                    </a:cubicBezTo>
                    <a:cubicBezTo>
                      <a:pt x="14" y="11"/>
                      <a:pt x="11" y="15"/>
                      <a:pt x="7" y="15"/>
                    </a:cubicBezTo>
                    <a:close/>
                    <a:moveTo>
                      <a:pt x="7" y="3"/>
                    </a:moveTo>
                    <a:cubicBezTo>
                      <a:pt x="5" y="3"/>
                      <a:pt x="3" y="5"/>
                      <a:pt x="3" y="7"/>
                    </a:cubicBezTo>
                    <a:cubicBezTo>
                      <a:pt x="3" y="10"/>
                      <a:pt x="5" y="12"/>
                      <a:pt x="7" y="12"/>
                    </a:cubicBezTo>
                    <a:cubicBezTo>
                      <a:pt x="10" y="12"/>
                      <a:pt x="12" y="10"/>
                      <a:pt x="12" y="7"/>
                    </a:cubicBezTo>
                    <a:cubicBezTo>
                      <a:pt x="12" y="5"/>
                      <a:pt x="10" y="3"/>
                      <a:pt x="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1" name="Freeform 77">
                <a:extLst>
                  <a:ext uri="{FF2B5EF4-FFF2-40B4-BE49-F238E27FC236}">
                    <a16:creationId xmlns:a16="http://schemas.microsoft.com/office/drawing/2014/main" id="{8B2474BC-919C-4305-887B-C04F63AB7786}"/>
                  </a:ext>
                </a:extLst>
              </p:cNvPr>
              <p:cNvSpPr>
                <a:spLocks/>
              </p:cNvSpPr>
              <p:nvPr/>
            </p:nvSpPr>
            <p:spPr bwMode="auto">
              <a:xfrm>
                <a:off x="4441826" y="5564188"/>
                <a:ext cx="88900" cy="41275"/>
              </a:xfrm>
              <a:custGeom>
                <a:avLst/>
                <a:gdLst>
                  <a:gd name="T0" fmla="*/ 28 w 28"/>
                  <a:gd name="T1" fmla="*/ 13 h 13"/>
                  <a:gd name="T2" fmla="*/ 25 w 28"/>
                  <a:gd name="T3" fmla="*/ 13 h 13"/>
                  <a:gd name="T4" fmla="*/ 24 w 28"/>
                  <a:gd name="T5" fmla="*/ 5 h 13"/>
                  <a:gd name="T6" fmla="*/ 19 w 28"/>
                  <a:gd name="T7" fmla="*/ 3 h 13"/>
                  <a:gd name="T8" fmla="*/ 14 w 28"/>
                  <a:gd name="T9" fmla="*/ 4 h 13"/>
                  <a:gd name="T10" fmla="*/ 9 w 28"/>
                  <a:gd name="T11" fmla="*/ 3 h 13"/>
                  <a:gd name="T12" fmla="*/ 4 w 28"/>
                  <a:gd name="T13" fmla="*/ 5 h 13"/>
                  <a:gd name="T14" fmla="*/ 3 w 28"/>
                  <a:gd name="T15" fmla="*/ 13 h 13"/>
                  <a:gd name="T16" fmla="*/ 1 w 28"/>
                  <a:gd name="T17" fmla="*/ 13 h 13"/>
                  <a:gd name="T18" fmla="*/ 4 w 28"/>
                  <a:gd name="T19" fmla="*/ 3 h 13"/>
                  <a:gd name="T20" fmla="*/ 9 w 28"/>
                  <a:gd name="T21" fmla="*/ 0 h 13"/>
                  <a:gd name="T22" fmla="*/ 10 w 28"/>
                  <a:gd name="T23" fmla="*/ 0 h 13"/>
                  <a:gd name="T24" fmla="*/ 10 w 28"/>
                  <a:gd name="T25" fmla="*/ 0 h 13"/>
                  <a:gd name="T26" fmla="*/ 14 w 28"/>
                  <a:gd name="T27" fmla="*/ 2 h 13"/>
                  <a:gd name="T28" fmla="*/ 18 w 28"/>
                  <a:gd name="T29" fmla="*/ 0 h 13"/>
                  <a:gd name="T30" fmla="*/ 19 w 28"/>
                  <a:gd name="T31" fmla="*/ 0 h 13"/>
                  <a:gd name="T32" fmla="*/ 19 w 28"/>
                  <a:gd name="T33" fmla="*/ 0 h 13"/>
                  <a:gd name="T34" fmla="*/ 25 w 28"/>
                  <a:gd name="T35" fmla="*/ 3 h 13"/>
                  <a:gd name="T36" fmla="*/ 28 w 28"/>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3">
                    <a:moveTo>
                      <a:pt x="28" y="13"/>
                    </a:moveTo>
                    <a:cubicBezTo>
                      <a:pt x="25" y="13"/>
                      <a:pt x="25" y="13"/>
                      <a:pt x="25" y="13"/>
                    </a:cubicBezTo>
                    <a:cubicBezTo>
                      <a:pt x="26" y="7"/>
                      <a:pt x="25" y="5"/>
                      <a:pt x="24" y="5"/>
                    </a:cubicBezTo>
                    <a:cubicBezTo>
                      <a:pt x="22" y="4"/>
                      <a:pt x="20" y="3"/>
                      <a:pt x="19" y="3"/>
                    </a:cubicBezTo>
                    <a:cubicBezTo>
                      <a:pt x="18" y="4"/>
                      <a:pt x="16" y="4"/>
                      <a:pt x="14" y="4"/>
                    </a:cubicBezTo>
                    <a:cubicBezTo>
                      <a:pt x="12" y="4"/>
                      <a:pt x="11" y="4"/>
                      <a:pt x="9" y="3"/>
                    </a:cubicBezTo>
                    <a:cubicBezTo>
                      <a:pt x="8" y="3"/>
                      <a:pt x="6" y="4"/>
                      <a:pt x="4" y="5"/>
                    </a:cubicBezTo>
                    <a:cubicBezTo>
                      <a:pt x="4" y="5"/>
                      <a:pt x="3" y="7"/>
                      <a:pt x="3" y="13"/>
                    </a:cubicBezTo>
                    <a:cubicBezTo>
                      <a:pt x="1" y="13"/>
                      <a:pt x="1" y="13"/>
                      <a:pt x="1" y="13"/>
                    </a:cubicBezTo>
                    <a:cubicBezTo>
                      <a:pt x="0" y="7"/>
                      <a:pt x="1" y="3"/>
                      <a:pt x="4" y="3"/>
                    </a:cubicBezTo>
                    <a:cubicBezTo>
                      <a:pt x="5" y="2"/>
                      <a:pt x="9" y="0"/>
                      <a:pt x="9" y="0"/>
                    </a:cubicBezTo>
                    <a:cubicBezTo>
                      <a:pt x="10" y="0"/>
                      <a:pt x="10" y="0"/>
                      <a:pt x="10" y="0"/>
                    </a:cubicBezTo>
                    <a:cubicBezTo>
                      <a:pt x="10" y="0"/>
                      <a:pt x="10" y="0"/>
                      <a:pt x="10" y="0"/>
                    </a:cubicBezTo>
                    <a:cubicBezTo>
                      <a:pt x="11" y="1"/>
                      <a:pt x="13" y="2"/>
                      <a:pt x="14" y="2"/>
                    </a:cubicBezTo>
                    <a:cubicBezTo>
                      <a:pt x="16" y="2"/>
                      <a:pt x="17" y="1"/>
                      <a:pt x="18" y="0"/>
                    </a:cubicBezTo>
                    <a:cubicBezTo>
                      <a:pt x="19" y="0"/>
                      <a:pt x="19" y="0"/>
                      <a:pt x="19" y="0"/>
                    </a:cubicBezTo>
                    <a:cubicBezTo>
                      <a:pt x="19" y="0"/>
                      <a:pt x="19" y="0"/>
                      <a:pt x="19" y="0"/>
                    </a:cubicBezTo>
                    <a:cubicBezTo>
                      <a:pt x="19" y="0"/>
                      <a:pt x="23" y="2"/>
                      <a:pt x="25" y="3"/>
                    </a:cubicBezTo>
                    <a:cubicBezTo>
                      <a:pt x="27" y="3"/>
                      <a:pt x="28" y="7"/>
                      <a:pt x="28"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2" name="Rectangle 78">
                <a:extLst>
                  <a:ext uri="{FF2B5EF4-FFF2-40B4-BE49-F238E27FC236}">
                    <a16:creationId xmlns:a16="http://schemas.microsoft.com/office/drawing/2014/main" id="{438B2D4E-1E38-4C84-B10D-2FDBBC789570}"/>
                  </a:ext>
                </a:extLst>
              </p:cNvPr>
              <p:cNvSpPr>
                <a:spLocks noChangeArrowheads="1"/>
              </p:cNvSpPr>
              <p:nvPr/>
            </p:nvSpPr>
            <p:spPr bwMode="auto">
              <a:xfrm>
                <a:off x="4371976" y="5502275"/>
                <a:ext cx="158750"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3" name="Rectangle 79">
                <a:extLst>
                  <a:ext uri="{FF2B5EF4-FFF2-40B4-BE49-F238E27FC236}">
                    <a16:creationId xmlns:a16="http://schemas.microsoft.com/office/drawing/2014/main" id="{76D8CF00-9B0E-429E-B11D-EE9E61E1FF71}"/>
                  </a:ext>
                </a:extLst>
              </p:cNvPr>
              <p:cNvSpPr>
                <a:spLocks noChangeArrowheads="1"/>
              </p:cNvSpPr>
              <p:nvPr/>
            </p:nvSpPr>
            <p:spPr bwMode="auto">
              <a:xfrm>
                <a:off x="4371976" y="5559425"/>
                <a:ext cx="50800" cy="1111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4" name="Rectangle 80">
                <a:extLst>
                  <a:ext uri="{FF2B5EF4-FFF2-40B4-BE49-F238E27FC236}">
                    <a16:creationId xmlns:a16="http://schemas.microsoft.com/office/drawing/2014/main" id="{ECA415CD-EFDC-4AFA-9543-7B8F2A5DDF2F}"/>
                  </a:ext>
                </a:extLst>
              </p:cNvPr>
              <p:cNvSpPr>
                <a:spLocks noChangeArrowheads="1"/>
              </p:cNvSpPr>
              <p:nvPr/>
            </p:nvSpPr>
            <p:spPr bwMode="auto">
              <a:xfrm>
                <a:off x="4371976" y="5586413"/>
                <a:ext cx="50800" cy="9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5" name="Freeform 81">
                <a:extLst>
                  <a:ext uri="{FF2B5EF4-FFF2-40B4-BE49-F238E27FC236}">
                    <a16:creationId xmlns:a16="http://schemas.microsoft.com/office/drawing/2014/main" id="{C17BBE52-EA59-462F-8ED3-6297CC5FAD6E}"/>
                  </a:ext>
                </a:extLst>
              </p:cNvPr>
              <p:cNvSpPr>
                <a:spLocks noEditPoints="1"/>
              </p:cNvSpPr>
              <p:nvPr/>
            </p:nvSpPr>
            <p:spPr bwMode="auto">
              <a:xfrm>
                <a:off x="4340226" y="5427663"/>
                <a:ext cx="222250" cy="203200"/>
              </a:xfrm>
              <a:custGeom>
                <a:avLst/>
                <a:gdLst>
                  <a:gd name="T0" fmla="*/ 64 w 70"/>
                  <a:gd name="T1" fmla="*/ 11 h 63"/>
                  <a:gd name="T2" fmla="*/ 50 w 70"/>
                  <a:gd name="T3" fmla="*/ 11 h 63"/>
                  <a:gd name="T4" fmla="*/ 50 w 70"/>
                  <a:gd name="T5" fmla="*/ 10 h 63"/>
                  <a:gd name="T6" fmla="*/ 47 w 70"/>
                  <a:gd name="T7" fmla="*/ 7 h 63"/>
                  <a:gd name="T8" fmla="*/ 43 w 70"/>
                  <a:gd name="T9" fmla="*/ 7 h 63"/>
                  <a:gd name="T10" fmla="*/ 35 w 70"/>
                  <a:gd name="T11" fmla="*/ 0 h 63"/>
                  <a:gd name="T12" fmla="*/ 27 w 70"/>
                  <a:gd name="T13" fmla="*/ 7 h 63"/>
                  <a:gd name="T14" fmla="*/ 23 w 70"/>
                  <a:gd name="T15" fmla="*/ 7 h 63"/>
                  <a:gd name="T16" fmla="*/ 20 w 70"/>
                  <a:gd name="T17" fmla="*/ 10 h 63"/>
                  <a:gd name="T18" fmla="*/ 20 w 70"/>
                  <a:gd name="T19" fmla="*/ 11 h 63"/>
                  <a:gd name="T20" fmla="*/ 6 w 70"/>
                  <a:gd name="T21" fmla="*/ 11 h 63"/>
                  <a:gd name="T22" fmla="*/ 0 w 70"/>
                  <a:gd name="T23" fmla="*/ 17 h 63"/>
                  <a:gd name="T24" fmla="*/ 0 w 70"/>
                  <a:gd name="T25" fmla="*/ 57 h 63"/>
                  <a:gd name="T26" fmla="*/ 6 w 70"/>
                  <a:gd name="T27" fmla="*/ 63 h 63"/>
                  <a:gd name="T28" fmla="*/ 64 w 70"/>
                  <a:gd name="T29" fmla="*/ 63 h 63"/>
                  <a:gd name="T30" fmla="*/ 70 w 70"/>
                  <a:gd name="T31" fmla="*/ 57 h 63"/>
                  <a:gd name="T32" fmla="*/ 70 w 70"/>
                  <a:gd name="T33" fmla="*/ 17 h 63"/>
                  <a:gd name="T34" fmla="*/ 64 w 70"/>
                  <a:gd name="T35" fmla="*/ 11 h 63"/>
                  <a:gd name="T36" fmla="*/ 22 w 70"/>
                  <a:gd name="T37" fmla="*/ 10 h 63"/>
                  <a:gd name="T38" fmla="*/ 23 w 70"/>
                  <a:gd name="T39" fmla="*/ 9 h 63"/>
                  <a:gd name="T40" fmla="*/ 29 w 70"/>
                  <a:gd name="T41" fmla="*/ 9 h 63"/>
                  <a:gd name="T42" fmla="*/ 29 w 70"/>
                  <a:gd name="T43" fmla="*/ 8 h 63"/>
                  <a:gd name="T44" fmla="*/ 35 w 70"/>
                  <a:gd name="T45" fmla="*/ 2 h 63"/>
                  <a:gd name="T46" fmla="*/ 41 w 70"/>
                  <a:gd name="T47" fmla="*/ 8 h 63"/>
                  <a:gd name="T48" fmla="*/ 41 w 70"/>
                  <a:gd name="T49" fmla="*/ 9 h 63"/>
                  <a:gd name="T50" fmla="*/ 47 w 70"/>
                  <a:gd name="T51" fmla="*/ 9 h 63"/>
                  <a:gd name="T52" fmla="*/ 47 w 70"/>
                  <a:gd name="T53" fmla="*/ 9 h 63"/>
                  <a:gd name="T54" fmla="*/ 48 w 70"/>
                  <a:gd name="T55" fmla="*/ 10 h 63"/>
                  <a:gd name="T56" fmla="*/ 48 w 70"/>
                  <a:gd name="T57" fmla="*/ 16 h 63"/>
                  <a:gd name="T58" fmla="*/ 47 w 70"/>
                  <a:gd name="T59" fmla="*/ 16 h 63"/>
                  <a:gd name="T60" fmla="*/ 23 w 70"/>
                  <a:gd name="T61" fmla="*/ 16 h 63"/>
                  <a:gd name="T62" fmla="*/ 22 w 70"/>
                  <a:gd name="T63" fmla="*/ 16 h 63"/>
                  <a:gd name="T64" fmla="*/ 22 w 70"/>
                  <a:gd name="T65" fmla="*/ 10 h 63"/>
                  <a:gd name="T66" fmla="*/ 68 w 70"/>
                  <a:gd name="T67" fmla="*/ 57 h 63"/>
                  <a:gd name="T68" fmla="*/ 64 w 70"/>
                  <a:gd name="T69" fmla="*/ 61 h 63"/>
                  <a:gd name="T70" fmla="*/ 6 w 70"/>
                  <a:gd name="T71" fmla="*/ 61 h 63"/>
                  <a:gd name="T72" fmla="*/ 3 w 70"/>
                  <a:gd name="T73" fmla="*/ 57 h 63"/>
                  <a:gd name="T74" fmla="*/ 3 w 70"/>
                  <a:gd name="T75" fmla="*/ 17 h 63"/>
                  <a:gd name="T76" fmla="*/ 6 w 70"/>
                  <a:gd name="T77" fmla="*/ 13 h 63"/>
                  <a:gd name="T78" fmla="*/ 20 w 70"/>
                  <a:gd name="T79" fmla="*/ 13 h 63"/>
                  <a:gd name="T80" fmla="*/ 20 w 70"/>
                  <a:gd name="T81" fmla="*/ 16 h 63"/>
                  <a:gd name="T82" fmla="*/ 23 w 70"/>
                  <a:gd name="T83" fmla="*/ 19 h 63"/>
                  <a:gd name="T84" fmla="*/ 47 w 70"/>
                  <a:gd name="T85" fmla="*/ 19 h 63"/>
                  <a:gd name="T86" fmla="*/ 50 w 70"/>
                  <a:gd name="T87" fmla="*/ 16 h 63"/>
                  <a:gd name="T88" fmla="*/ 50 w 70"/>
                  <a:gd name="T89" fmla="*/ 13 h 63"/>
                  <a:gd name="T90" fmla="*/ 64 w 70"/>
                  <a:gd name="T91" fmla="*/ 13 h 63"/>
                  <a:gd name="T92" fmla="*/ 68 w 70"/>
                  <a:gd name="T93" fmla="*/ 17 h 63"/>
                  <a:gd name="T94" fmla="*/ 68 w 70"/>
                  <a:gd name="T95"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63">
                    <a:moveTo>
                      <a:pt x="64" y="11"/>
                    </a:moveTo>
                    <a:cubicBezTo>
                      <a:pt x="50" y="11"/>
                      <a:pt x="50" y="11"/>
                      <a:pt x="50" y="11"/>
                    </a:cubicBezTo>
                    <a:cubicBezTo>
                      <a:pt x="50" y="10"/>
                      <a:pt x="50" y="10"/>
                      <a:pt x="50" y="10"/>
                    </a:cubicBezTo>
                    <a:cubicBezTo>
                      <a:pt x="50" y="8"/>
                      <a:pt x="49" y="7"/>
                      <a:pt x="47" y="7"/>
                    </a:cubicBezTo>
                    <a:cubicBezTo>
                      <a:pt x="43" y="7"/>
                      <a:pt x="43" y="7"/>
                      <a:pt x="43" y="7"/>
                    </a:cubicBezTo>
                    <a:cubicBezTo>
                      <a:pt x="43" y="3"/>
                      <a:pt x="39" y="0"/>
                      <a:pt x="35" y="0"/>
                    </a:cubicBezTo>
                    <a:cubicBezTo>
                      <a:pt x="31" y="0"/>
                      <a:pt x="28" y="3"/>
                      <a:pt x="27" y="7"/>
                    </a:cubicBezTo>
                    <a:cubicBezTo>
                      <a:pt x="23" y="7"/>
                      <a:pt x="23" y="7"/>
                      <a:pt x="23" y="7"/>
                    </a:cubicBezTo>
                    <a:cubicBezTo>
                      <a:pt x="21" y="7"/>
                      <a:pt x="20" y="8"/>
                      <a:pt x="20" y="10"/>
                    </a:cubicBezTo>
                    <a:cubicBezTo>
                      <a:pt x="20" y="11"/>
                      <a:pt x="20" y="11"/>
                      <a:pt x="20" y="11"/>
                    </a:cubicBezTo>
                    <a:cubicBezTo>
                      <a:pt x="6" y="11"/>
                      <a:pt x="6" y="11"/>
                      <a:pt x="6" y="11"/>
                    </a:cubicBezTo>
                    <a:cubicBezTo>
                      <a:pt x="3" y="11"/>
                      <a:pt x="0" y="14"/>
                      <a:pt x="0" y="17"/>
                    </a:cubicBezTo>
                    <a:cubicBezTo>
                      <a:pt x="0" y="57"/>
                      <a:pt x="0" y="57"/>
                      <a:pt x="0" y="57"/>
                    </a:cubicBezTo>
                    <a:cubicBezTo>
                      <a:pt x="0" y="60"/>
                      <a:pt x="3" y="63"/>
                      <a:pt x="6" y="63"/>
                    </a:cubicBezTo>
                    <a:cubicBezTo>
                      <a:pt x="64" y="63"/>
                      <a:pt x="64" y="63"/>
                      <a:pt x="64" y="63"/>
                    </a:cubicBezTo>
                    <a:cubicBezTo>
                      <a:pt x="67" y="63"/>
                      <a:pt x="70" y="60"/>
                      <a:pt x="70" y="57"/>
                    </a:cubicBezTo>
                    <a:cubicBezTo>
                      <a:pt x="70" y="17"/>
                      <a:pt x="70" y="17"/>
                      <a:pt x="70" y="17"/>
                    </a:cubicBezTo>
                    <a:cubicBezTo>
                      <a:pt x="70" y="14"/>
                      <a:pt x="67" y="11"/>
                      <a:pt x="64" y="11"/>
                    </a:cubicBezTo>
                    <a:close/>
                    <a:moveTo>
                      <a:pt x="22" y="10"/>
                    </a:moveTo>
                    <a:cubicBezTo>
                      <a:pt x="22" y="10"/>
                      <a:pt x="22" y="9"/>
                      <a:pt x="23" y="9"/>
                    </a:cubicBezTo>
                    <a:cubicBezTo>
                      <a:pt x="29" y="9"/>
                      <a:pt x="29" y="9"/>
                      <a:pt x="29" y="9"/>
                    </a:cubicBezTo>
                    <a:cubicBezTo>
                      <a:pt x="29" y="8"/>
                      <a:pt x="29" y="8"/>
                      <a:pt x="29" y="8"/>
                    </a:cubicBezTo>
                    <a:cubicBezTo>
                      <a:pt x="29" y="6"/>
                      <a:pt x="32" y="2"/>
                      <a:pt x="35" y="2"/>
                    </a:cubicBezTo>
                    <a:cubicBezTo>
                      <a:pt x="38" y="2"/>
                      <a:pt x="41" y="6"/>
                      <a:pt x="41" y="8"/>
                    </a:cubicBezTo>
                    <a:cubicBezTo>
                      <a:pt x="41" y="9"/>
                      <a:pt x="41" y="9"/>
                      <a:pt x="41" y="9"/>
                    </a:cubicBezTo>
                    <a:cubicBezTo>
                      <a:pt x="47" y="9"/>
                      <a:pt x="47" y="9"/>
                      <a:pt x="47" y="9"/>
                    </a:cubicBezTo>
                    <a:cubicBezTo>
                      <a:pt x="47" y="9"/>
                      <a:pt x="47" y="9"/>
                      <a:pt x="47" y="9"/>
                    </a:cubicBezTo>
                    <a:cubicBezTo>
                      <a:pt x="48" y="9"/>
                      <a:pt x="48" y="10"/>
                      <a:pt x="48" y="10"/>
                    </a:cubicBezTo>
                    <a:cubicBezTo>
                      <a:pt x="48" y="16"/>
                      <a:pt x="48" y="16"/>
                      <a:pt x="48" y="16"/>
                    </a:cubicBezTo>
                    <a:cubicBezTo>
                      <a:pt x="48" y="16"/>
                      <a:pt x="48" y="16"/>
                      <a:pt x="47" y="16"/>
                    </a:cubicBezTo>
                    <a:cubicBezTo>
                      <a:pt x="23" y="16"/>
                      <a:pt x="23" y="16"/>
                      <a:pt x="23" y="16"/>
                    </a:cubicBezTo>
                    <a:cubicBezTo>
                      <a:pt x="22" y="16"/>
                      <a:pt x="22" y="16"/>
                      <a:pt x="22" y="16"/>
                    </a:cubicBezTo>
                    <a:lnTo>
                      <a:pt x="22" y="10"/>
                    </a:lnTo>
                    <a:close/>
                    <a:moveTo>
                      <a:pt x="68" y="57"/>
                    </a:moveTo>
                    <a:cubicBezTo>
                      <a:pt x="68" y="59"/>
                      <a:pt x="66" y="61"/>
                      <a:pt x="64" y="61"/>
                    </a:cubicBezTo>
                    <a:cubicBezTo>
                      <a:pt x="6" y="61"/>
                      <a:pt x="6" y="61"/>
                      <a:pt x="6" y="61"/>
                    </a:cubicBezTo>
                    <a:cubicBezTo>
                      <a:pt x="4" y="61"/>
                      <a:pt x="3" y="59"/>
                      <a:pt x="3" y="57"/>
                    </a:cubicBezTo>
                    <a:cubicBezTo>
                      <a:pt x="3" y="17"/>
                      <a:pt x="3" y="17"/>
                      <a:pt x="3" y="17"/>
                    </a:cubicBezTo>
                    <a:cubicBezTo>
                      <a:pt x="3" y="15"/>
                      <a:pt x="4" y="13"/>
                      <a:pt x="6" y="13"/>
                    </a:cubicBezTo>
                    <a:cubicBezTo>
                      <a:pt x="20" y="13"/>
                      <a:pt x="20" y="13"/>
                      <a:pt x="20" y="13"/>
                    </a:cubicBezTo>
                    <a:cubicBezTo>
                      <a:pt x="20" y="16"/>
                      <a:pt x="20" y="16"/>
                      <a:pt x="20" y="16"/>
                    </a:cubicBezTo>
                    <a:cubicBezTo>
                      <a:pt x="20" y="17"/>
                      <a:pt x="21" y="19"/>
                      <a:pt x="23" y="19"/>
                    </a:cubicBezTo>
                    <a:cubicBezTo>
                      <a:pt x="47" y="19"/>
                      <a:pt x="47" y="19"/>
                      <a:pt x="47" y="19"/>
                    </a:cubicBezTo>
                    <a:cubicBezTo>
                      <a:pt x="49" y="19"/>
                      <a:pt x="50" y="17"/>
                      <a:pt x="50" y="16"/>
                    </a:cubicBezTo>
                    <a:cubicBezTo>
                      <a:pt x="50" y="13"/>
                      <a:pt x="50" y="13"/>
                      <a:pt x="50" y="13"/>
                    </a:cubicBezTo>
                    <a:cubicBezTo>
                      <a:pt x="64" y="13"/>
                      <a:pt x="64" y="13"/>
                      <a:pt x="64" y="13"/>
                    </a:cubicBezTo>
                    <a:cubicBezTo>
                      <a:pt x="66" y="13"/>
                      <a:pt x="68" y="15"/>
                      <a:pt x="68" y="17"/>
                    </a:cubicBezTo>
                    <a:lnTo>
                      <a:pt x="68"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6" name="Oval 82">
                <a:extLst>
                  <a:ext uri="{FF2B5EF4-FFF2-40B4-BE49-F238E27FC236}">
                    <a16:creationId xmlns:a16="http://schemas.microsoft.com/office/drawing/2014/main" id="{F9811C6C-EA38-4A8D-8A35-F55A289767F0}"/>
                  </a:ext>
                </a:extLst>
              </p:cNvPr>
              <p:cNvSpPr>
                <a:spLocks noChangeArrowheads="1"/>
              </p:cNvSpPr>
              <p:nvPr/>
            </p:nvSpPr>
            <p:spPr bwMode="auto">
              <a:xfrm>
                <a:off x="4445001" y="5446713"/>
                <a:ext cx="12700" cy="1428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reeform 37">
              <a:extLst>
                <a:ext uri="{FF2B5EF4-FFF2-40B4-BE49-F238E27FC236}">
                  <a16:creationId xmlns:a16="http://schemas.microsoft.com/office/drawing/2014/main" id="{BAD0C392-8BB7-4082-8287-587304FD0E97}"/>
                </a:ext>
              </a:extLst>
            </p:cNvPr>
            <p:cNvSpPr>
              <a:spLocks/>
            </p:cNvSpPr>
            <p:nvPr/>
          </p:nvSpPr>
          <p:spPr bwMode="auto">
            <a:xfrm>
              <a:off x="1535690" y="8891174"/>
              <a:ext cx="513846" cy="512731"/>
            </a:xfrm>
            <a:custGeom>
              <a:avLst/>
              <a:gdLst>
                <a:gd name="T0" fmla="*/ 0 w 461"/>
                <a:gd name="T1" fmla="*/ 0 h 460"/>
                <a:gd name="T2" fmla="*/ 0 w 461"/>
                <a:gd name="T3" fmla="*/ 340 h 460"/>
                <a:gd name="T4" fmla="*/ 120 w 461"/>
                <a:gd name="T5" fmla="*/ 460 h 460"/>
                <a:gd name="T6" fmla="*/ 461 w 461"/>
                <a:gd name="T7" fmla="*/ 460 h 460"/>
                <a:gd name="T8" fmla="*/ 461 w 461"/>
                <a:gd name="T9" fmla="*/ 120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20" y="460"/>
                  </a:lnTo>
                  <a:lnTo>
                    <a:pt x="461" y="460"/>
                  </a:lnTo>
                  <a:lnTo>
                    <a:pt x="461" y="120"/>
                  </a:lnTo>
                  <a:lnTo>
                    <a:pt x="341" y="0"/>
                  </a:lnTo>
                  <a:lnTo>
                    <a:pt x="0" y="0"/>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38">
              <a:extLst>
                <a:ext uri="{FF2B5EF4-FFF2-40B4-BE49-F238E27FC236}">
                  <a16:creationId xmlns:a16="http://schemas.microsoft.com/office/drawing/2014/main" id="{9E77F1D7-DF38-4CDE-8A65-2AC3691970C9}"/>
                </a:ext>
              </a:extLst>
            </p:cNvPr>
            <p:cNvSpPr>
              <a:spLocks noEditPoints="1"/>
            </p:cNvSpPr>
            <p:nvPr/>
          </p:nvSpPr>
          <p:spPr bwMode="auto">
            <a:xfrm>
              <a:off x="1667774" y="9031618"/>
              <a:ext cx="249678" cy="248563"/>
            </a:xfrm>
            <a:custGeom>
              <a:avLst/>
              <a:gdLst>
                <a:gd name="T0" fmla="*/ 152 w 224"/>
                <a:gd name="T1" fmla="*/ 71 h 223"/>
                <a:gd name="T2" fmla="*/ 152 w 224"/>
                <a:gd name="T3" fmla="*/ 0 h 223"/>
                <a:gd name="T4" fmla="*/ 72 w 224"/>
                <a:gd name="T5" fmla="*/ 0 h 223"/>
                <a:gd name="T6" fmla="*/ 72 w 224"/>
                <a:gd name="T7" fmla="*/ 71 h 223"/>
                <a:gd name="T8" fmla="*/ 0 w 224"/>
                <a:gd name="T9" fmla="*/ 71 h 223"/>
                <a:gd name="T10" fmla="*/ 0 w 224"/>
                <a:gd name="T11" fmla="*/ 151 h 223"/>
                <a:gd name="T12" fmla="*/ 72 w 224"/>
                <a:gd name="T13" fmla="*/ 151 h 223"/>
                <a:gd name="T14" fmla="*/ 72 w 224"/>
                <a:gd name="T15" fmla="*/ 223 h 223"/>
                <a:gd name="T16" fmla="*/ 152 w 224"/>
                <a:gd name="T17" fmla="*/ 223 h 223"/>
                <a:gd name="T18" fmla="*/ 152 w 224"/>
                <a:gd name="T19" fmla="*/ 151 h 223"/>
                <a:gd name="T20" fmla="*/ 224 w 224"/>
                <a:gd name="T21" fmla="*/ 151 h 223"/>
                <a:gd name="T22" fmla="*/ 224 w 224"/>
                <a:gd name="T23" fmla="*/ 71 h 223"/>
                <a:gd name="T24" fmla="*/ 152 w 224"/>
                <a:gd name="T25" fmla="*/ 71 h 223"/>
                <a:gd name="T26" fmla="*/ 218 w 224"/>
                <a:gd name="T27" fmla="*/ 146 h 223"/>
                <a:gd name="T28" fmla="*/ 147 w 224"/>
                <a:gd name="T29" fmla="*/ 146 h 223"/>
                <a:gd name="T30" fmla="*/ 147 w 224"/>
                <a:gd name="T31" fmla="*/ 217 h 223"/>
                <a:gd name="T32" fmla="*/ 78 w 224"/>
                <a:gd name="T33" fmla="*/ 217 h 223"/>
                <a:gd name="T34" fmla="*/ 78 w 224"/>
                <a:gd name="T35" fmla="*/ 146 h 223"/>
                <a:gd name="T36" fmla="*/ 6 w 224"/>
                <a:gd name="T37" fmla="*/ 146 h 223"/>
                <a:gd name="T38" fmla="*/ 6 w 224"/>
                <a:gd name="T39" fmla="*/ 76 h 223"/>
                <a:gd name="T40" fmla="*/ 78 w 224"/>
                <a:gd name="T41" fmla="*/ 76 h 223"/>
                <a:gd name="T42" fmla="*/ 78 w 224"/>
                <a:gd name="T43" fmla="*/ 6 h 223"/>
                <a:gd name="T44" fmla="*/ 147 w 224"/>
                <a:gd name="T45" fmla="*/ 6 h 223"/>
                <a:gd name="T46" fmla="*/ 147 w 224"/>
                <a:gd name="T47" fmla="*/ 76 h 223"/>
                <a:gd name="T48" fmla="*/ 218 w 224"/>
                <a:gd name="T49" fmla="*/ 76 h 223"/>
                <a:gd name="T50" fmla="*/ 218 w 224"/>
                <a:gd name="T51" fmla="*/ 14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3">
                  <a:moveTo>
                    <a:pt x="152" y="71"/>
                  </a:moveTo>
                  <a:lnTo>
                    <a:pt x="152" y="0"/>
                  </a:lnTo>
                  <a:lnTo>
                    <a:pt x="72" y="0"/>
                  </a:lnTo>
                  <a:lnTo>
                    <a:pt x="72" y="71"/>
                  </a:lnTo>
                  <a:lnTo>
                    <a:pt x="0" y="71"/>
                  </a:lnTo>
                  <a:lnTo>
                    <a:pt x="0" y="151"/>
                  </a:lnTo>
                  <a:lnTo>
                    <a:pt x="72" y="151"/>
                  </a:lnTo>
                  <a:lnTo>
                    <a:pt x="72" y="223"/>
                  </a:lnTo>
                  <a:lnTo>
                    <a:pt x="152" y="223"/>
                  </a:lnTo>
                  <a:lnTo>
                    <a:pt x="152" y="151"/>
                  </a:lnTo>
                  <a:lnTo>
                    <a:pt x="224" y="151"/>
                  </a:lnTo>
                  <a:lnTo>
                    <a:pt x="224" y="71"/>
                  </a:lnTo>
                  <a:lnTo>
                    <a:pt x="152" y="71"/>
                  </a:lnTo>
                  <a:close/>
                  <a:moveTo>
                    <a:pt x="218" y="146"/>
                  </a:moveTo>
                  <a:lnTo>
                    <a:pt x="147" y="146"/>
                  </a:lnTo>
                  <a:lnTo>
                    <a:pt x="147" y="217"/>
                  </a:lnTo>
                  <a:lnTo>
                    <a:pt x="78" y="217"/>
                  </a:lnTo>
                  <a:lnTo>
                    <a:pt x="78" y="146"/>
                  </a:lnTo>
                  <a:lnTo>
                    <a:pt x="6" y="146"/>
                  </a:lnTo>
                  <a:lnTo>
                    <a:pt x="6" y="76"/>
                  </a:lnTo>
                  <a:lnTo>
                    <a:pt x="78" y="76"/>
                  </a:lnTo>
                  <a:lnTo>
                    <a:pt x="78" y="6"/>
                  </a:lnTo>
                  <a:lnTo>
                    <a:pt x="147" y="6"/>
                  </a:lnTo>
                  <a:lnTo>
                    <a:pt x="147" y="76"/>
                  </a:lnTo>
                  <a:lnTo>
                    <a:pt x="218" y="76"/>
                  </a:lnTo>
                  <a:lnTo>
                    <a:pt x="218"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9">
              <a:extLst>
                <a:ext uri="{FF2B5EF4-FFF2-40B4-BE49-F238E27FC236}">
                  <a16:creationId xmlns:a16="http://schemas.microsoft.com/office/drawing/2014/main" id="{28B646B5-E786-40F5-8AA3-06C9A3F63DEF}"/>
                </a:ext>
              </a:extLst>
            </p:cNvPr>
            <p:cNvSpPr/>
            <p:nvPr/>
          </p:nvSpPr>
          <p:spPr>
            <a:xfrm>
              <a:off x="1379449" y="9465525"/>
              <a:ext cx="826328"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National Health Commission</a:t>
              </a:r>
            </a:p>
          </p:txBody>
        </p:sp>
        <p:sp>
          <p:nvSpPr>
            <p:cNvPr id="31" name="Freeform 82">
              <a:extLst>
                <a:ext uri="{FF2B5EF4-FFF2-40B4-BE49-F238E27FC236}">
                  <a16:creationId xmlns:a16="http://schemas.microsoft.com/office/drawing/2014/main" id="{9B91032E-9177-469F-B642-C136580C3709}"/>
                </a:ext>
              </a:extLst>
            </p:cNvPr>
            <p:cNvSpPr>
              <a:spLocks/>
            </p:cNvSpPr>
            <p:nvPr/>
          </p:nvSpPr>
          <p:spPr bwMode="auto">
            <a:xfrm>
              <a:off x="1535133" y="5865907"/>
              <a:ext cx="514960" cy="512731"/>
            </a:xfrm>
            <a:custGeom>
              <a:avLst/>
              <a:gdLst>
                <a:gd name="T0" fmla="*/ 0 w 462"/>
                <a:gd name="T1" fmla="*/ 0 h 460"/>
                <a:gd name="T2" fmla="*/ 0 w 462"/>
                <a:gd name="T3" fmla="*/ 341 h 460"/>
                <a:gd name="T4" fmla="*/ 121 w 462"/>
                <a:gd name="T5" fmla="*/ 460 h 460"/>
                <a:gd name="T6" fmla="*/ 462 w 462"/>
                <a:gd name="T7" fmla="*/ 460 h 460"/>
                <a:gd name="T8" fmla="*/ 462 w 462"/>
                <a:gd name="T9" fmla="*/ 120 h 460"/>
                <a:gd name="T10" fmla="*/ 342 w 462"/>
                <a:gd name="T11" fmla="*/ 0 h 460"/>
                <a:gd name="T12" fmla="*/ 0 w 462"/>
                <a:gd name="T13" fmla="*/ 0 h 460"/>
                <a:gd name="T14" fmla="*/ 0 w 462"/>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460">
                  <a:moveTo>
                    <a:pt x="0" y="0"/>
                  </a:moveTo>
                  <a:lnTo>
                    <a:pt x="0" y="341"/>
                  </a:lnTo>
                  <a:lnTo>
                    <a:pt x="121" y="460"/>
                  </a:lnTo>
                  <a:lnTo>
                    <a:pt x="462" y="460"/>
                  </a:lnTo>
                  <a:lnTo>
                    <a:pt x="462" y="120"/>
                  </a:lnTo>
                  <a:lnTo>
                    <a:pt x="342" y="0"/>
                  </a:lnTo>
                  <a:lnTo>
                    <a:pt x="0"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32" name="Group 31">
              <a:extLst>
                <a:ext uri="{FF2B5EF4-FFF2-40B4-BE49-F238E27FC236}">
                  <a16:creationId xmlns:a16="http://schemas.microsoft.com/office/drawing/2014/main" id="{C149CB72-3049-4791-81F5-2CB9A560D57C}"/>
                </a:ext>
              </a:extLst>
            </p:cNvPr>
            <p:cNvGrpSpPr/>
            <p:nvPr/>
          </p:nvGrpSpPr>
          <p:grpSpPr>
            <a:xfrm>
              <a:off x="1688019" y="5996403"/>
              <a:ext cx="209188" cy="265563"/>
              <a:chOff x="1268925" y="1570742"/>
              <a:chExt cx="223838" cy="284162"/>
            </a:xfrm>
          </p:grpSpPr>
          <p:sp>
            <p:nvSpPr>
              <p:cNvPr id="248" name="Freeform 5">
                <a:extLst>
                  <a:ext uri="{FF2B5EF4-FFF2-40B4-BE49-F238E27FC236}">
                    <a16:creationId xmlns:a16="http://schemas.microsoft.com/office/drawing/2014/main" id="{718732E1-4A8C-4DCB-9AB8-35F8C27462BD}"/>
                  </a:ext>
                </a:extLst>
              </p:cNvPr>
              <p:cNvSpPr>
                <a:spLocks noEditPoints="1"/>
              </p:cNvSpPr>
              <p:nvPr/>
            </p:nvSpPr>
            <p:spPr bwMode="auto">
              <a:xfrm>
                <a:off x="1268925" y="1570742"/>
                <a:ext cx="223838" cy="284162"/>
              </a:xfrm>
              <a:custGeom>
                <a:avLst/>
                <a:gdLst>
                  <a:gd name="T0" fmla="*/ 35 w 70"/>
                  <a:gd name="T1" fmla="*/ 88 h 88"/>
                  <a:gd name="T2" fmla="*/ 34 w 70"/>
                  <a:gd name="T3" fmla="*/ 87 h 88"/>
                  <a:gd name="T4" fmla="*/ 6 w 70"/>
                  <a:gd name="T5" fmla="*/ 52 h 88"/>
                  <a:gd name="T6" fmla="*/ 1 w 70"/>
                  <a:gd name="T7" fmla="*/ 10 h 88"/>
                  <a:gd name="T8" fmla="*/ 1 w 70"/>
                  <a:gd name="T9" fmla="*/ 10 h 88"/>
                  <a:gd name="T10" fmla="*/ 35 w 70"/>
                  <a:gd name="T11" fmla="*/ 0 h 88"/>
                  <a:gd name="T12" fmla="*/ 69 w 70"/>
                  <a:gd name="T13" fmla="*/ 10 h 88"/>
                  <a:gd name="T14" fmla="*/ 69 w 70"/>
                  <a:gd name="T15" fmla="*/ 10 h 88"/>
                  <a:gd name="T16" fmla="*/ 63 w 70"/>
                  <a:gd name="T17" fmla="*/ 52 h 88"/>
                  <a:gd name="T18" fmla="*/ 35 w 70"/>
                  <a:gd name="T19" fmla="*/ 87 h 88"/>
                  <a:gd name="T20" fmla="*/ 35 w 70"/>
                  <a:gd name="T21" fmla="*/ 88 h 88"/>
                  <a:gd name="T22" fmla="*/ 3 w 70"/>
                  <a:gd name="T23" fmla="*/ 11 h 88"/>
                  <a:gd name="T24" fmla="*/ 8 w 70"/>
                  <a:gd name="T25" fmla="*/ 51 h 88"/>
                  <a:gd name="T26" fmla="*/ 35 w 70"/>
                  <a:gd name="T27" fmla="*/ 85 h 88"/>
                  <a:gd name="T28" fmla="*/ 61 w 70"/>
                  <a:gd name="T29" fmla="*/ 51 h 88"/>
                  <a:gd name="T30" fmla="*/ 67 w 70"/>
                  <a:gd name="T31" fmla="*/ 11 h 88"/>
                  <a:gd name="T32" fmla="*/ 35 w 70"/>
                  <a:gd name="T33" fmla="*/ 2 h 88"/>
                  <a:gd name="T34" fmla="*/ 3 w 70"/>
                  <a:gd name="T35"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88">
                    <a:moveTo>
                      <a:pt x="35" y="88"/>
                    </a:moveTo>
                    <a:cubicBezTo>
                      <a:pt x="34" y="87"/>
                      <a:pt x="34" y="87"/>
                      <a:pt x="34" y="87"/>
                    </a:cubicBezTo>
                    <a:cubicBezTo>
                      <a:pt x="34" y="87"/>
                      <a:pt x="14" y="78"/>
                      <a:pt x="6" y="52"/>
                    </a:cubicBezTo>
                    <a:cubicBezTo>
                      <a:pt x="0" y="29"/>
                      <a:pt x="1" y="11"/>
                      <a:pt x="1" y="10"/>
                    </a:cubicBezTo>
                    <a:cubicBezTo>
                      <a:pt x="1" y="10"/>
                      <a:pt x="1" y="10"/>
                      <a:pt x="1" y="10"/>
                    </a:cubicBezTo>
                    <a:cubicBezTo>
                      <a:pt x="35" y="0"/>
                      <a:pt x="35" y="0"/>
                      <a:pt x="35" y="0"/>
                    </a:cubicBezTo>
                    <a:cubicBezTo>
                      <a:pt x="69" y="10"/>
                      <a:pt x="69" y="10"/>
                      <a:pt x="69" y="10"/>
                    </a:cubicBezTo>
                    <a:cubicBezTo>
                      <a:pt x="69" y="10"/>
                      <a:pt x="69" y="10"/>
                      <a:pt x="69" y="10"/>
                    </a:cubicBezTo>
                    <a:cubicBezTo>
                      <a:pt x="69" y="11"/>
                      <a:pt x="70" y="29"/>
                      <a:pt x="63" y="52"/>
                    </a:cubicBezTo>
                    <a:cubicBezTo>
                      <a:pt x="55" y="79"/>
                      <a:pt x="36" y="87"/>
                      <a:pt x="35" y="87"/>
                    </a:cubicBezTo>
                    <a:lnTo>
                      <a:pt x="35" y="88"/>
                    </a:lnTo>
                    <a:close/>
                    <a:moveTo>
                      <a:pt x="3" y="11"/>
                    </a:moveTo>
                    <a:cubicBezTo>
                      <a:pt x="3" y="15"/>
                      <a:pt x="2" y="32"/>
                      <a:pt x="8" y="51"/>
                    </a:cubicBezTo>
                    <a:cubicBezTo>
                      <a:pt x="15" y="75"/>
                      <a:pt x="32" y="84"/>
                      <a:pt x="35" y="85"/>
                    </a:cubicBezTo>
                    <a:cubicBezTo>
                      <a:pt x="37" y="84"/>
                      <a:pt x="54" y="75"/>
                      <a:pt x="61" y="51"/>
                    </a:cubicBezTo>
                    <a:cubicBezTo>
                      <a:pt x="67" y="32"/>
                      <a:pt x="67" y="15"/>
                      <a:pt x="67" y="11"/>
                    </a:cubicBezTo>
                    <a:cubicBezTo>
                      <a:pt x="35" y="2"/>
                      <a:pt x="35" y="2"/>
                      <a:pt x="35" y="2"/>
                    </a:cubicBezTo>
                    <a:lnTo>
                      <a:pt x="3"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9" name="Freeform 6">
                <a:extLst>
                  <a:ext uri="{FF2B5EF4-FFF2-40B4-BE49-F238E27FC236}">
                    <a16:creationId xmlns:a16="http://schemas.microsoft.com/office/drawing/2014/main" id="{E664B96A-F189-40BF-9A1D-30EB8A91B988}"/>
                  </a:ext>
                </a:extLst>
              </p:cNvPr>
              <p:cNvSpPr>
                <a:spLocks noEditPoints="1"/>
              </p:cNvSpPr>
              <p:nvPr/>
            </p:nvSpPr>
            <p:spPr bwMode="auto">
              <a:xfrm>
                <a:off x="1310200" y="1626304"/>
                <a:ext cx="138113" cy="131762"/>
              </a:xfrm>
              <a:custGeom>
                <a:avLst/>
                <a:gdLst>
                  <a:gd name="T0" fmla="*/ 71 w 87"/>
                  <a:gd name="T1" fmla="*/ 83 h 83"/>
                  <a:gd name="T2" fmla="*/ 44 w 87"/>
                  <a:gd name="T3" fmla="*/ 63 h 83"/>
                  <a:gd name="T4" fmla="*/ 18 w 87"/>
                  <a:gd name="T5" fmla="*/ 83 h 83"/>
                  <a:gd name="T6" fmla="*/ 28 w 87"/>
                  <a:gd name="T7" fmla="*/ 51 h 83"/>
                  <a:gd name="T8" fmla="*/ 0 w 87"/>
                  <a:gd name="T9" fmla="*/ 32 h 83"/>
                  <a:gd name="T10" fmla="*/ 34 w 87"/>
                  <a:gd name="T11" fmla="*/ 32 h 83"/>
                  <a:gd name="T12" fmla="*/ 44 w 87"/>
                  <a:gd name="T13" fmla="*/ 0 h 83"/>
                  <a:gd name="T14" fmla="*/ 54 w 87"/>
                  <a:gd name="T15" fmla="*/ 32 h 83"/>
                  <a:gd name="T16" fmla="*/ 87 w 87"/>
                  <a:gd name="T17" fmla="*/ 32 h 83"/>
                  <a:gd name="T18" fmla="*/ 60 w 87"/>
                  <a:gd name="T19" fmla="*/ 51 h 83"/>
                  <a:gd name="T20" fmla="*/ 71 w 87"/>
                  <a:gd name="T21" fmla="*/ 83 h 83"/>
                  <a:gd name="T22" fmla="*/ 14 w 87"/>
                  <a:gd name="T23" fmla="*/ 36 h 83"/>
                  <a:gd name="T24" fmla="*/ 32 w 87"/>
                  <a:gd name="T25" fmla="*/ 51 h 83"/>
                  <a:gd name="T26" fmla="*/ 26 w 87"/>
                  <a:gd name="T27" fmla="*/ 71 h 83"/>
                  <a:gd name="T28" fmla="*/ 44 w 87"/>
                  <a:gd name="T29" fmla="*/ 59 h 83"/>
                  <a:gd name="T30" fmla="*/ 62 w 87"/>
                  <a:gd name="T31" fmla="*/ 71 h 83"/>
                  <a:gd name="T32" fmla="*/ 54 w 87"/>
                  <a:gd name="T33" fmla="*/ 51 h 83"/>
                  <a:gd name="T34" fmla="*/ 75 w 87"/>
                  <a:gd name="T35" fmla="*/ 36 h 83"/>
                  <a:gd name="T36" fmla="*/ 50 w 87"/>
                  <a:gd name="T37" fmla="*/ 36 h 83"/>
                  <a:gd name="T38" fmla="*/ 44 w 87"/>
                  <a:gd name="T39" fmla="*/ 14 h 83"/>
                  <a:gd name="T40" fmla="*/ 36 w 87"/>
                  <a:gd name="T41" fmla="*/ 36 h 83"/>
                  <a:gd name="T42" fmla="*/ 14 w 87"/>
                  <a:gd name="T43"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83">
                    <a:moveTo>
                      <a:pt x="71" y="83"/>
                    </a:moveTo>
                    <a:lnTo>
                      <a:pt x="44" y="63"/>
                    </a:lnTo>
                    <a:lnTo>
                      <a:pt x="18" y="83"/>
                    </a:lnTo>
                    <a:lnTo>
                      <a:pt x="28" y="51"/>
                    </a:lnTo>
                    <a:lnTo>
                      <a:pt x="0" y="32"/>
                    </a:lnTo>
                    <a:lnTo>
                      <a:pt x="34" y="32"/>
                    </a:lnTo>
                    <a:lnTo>
                      <a:pt x="44" y="0"/>
                    </a:lnTo>
                    <a:lnTo>
                      <a:pt x="54" y="32"/>
                    </a:lnTo>
                    <a:lnTo>
                      <a:pt x="87" y="32"/>
                    </a:lnTo>
                    <a:lnTo>
                      <a:pt x="60" y="51"/>
                    </a:lnTo>
                    <a:lnTo>
                      <a:pt x="71" y="83"/>
                    </a:lnTo>
                    <a:close/>
                    <a:moveTo>
                      <a:pt x="14" y="36"/>
                    </a:moveTo>
                    <a:lnTo>
                      <a:pt x="32" y="51"/>
                    </a:lnTo>
                    <a:lnTo>
                      <a:pt x="26" y="71"/>
                    </a:lnTo>
                    <a:lnTo>
                      <a:pt x="44" y="59"/>
                    </a:lnTo>
                    <a:lnTo>
                      <a:pt x="62" y="71"/>
                    </a:lnTo>
                    <a:lnTo>
                      <a:pt x="54" y="51"/>
                    </a:lnTo>
                    <a:lnTo>
                      <a:pt x="75" y="36"/>
                    </a:lnTo>
                    <a:lnTo>
                      <a:pt x="50" y="36"/>
                    </a:lnTo>
                    <a:lnTo>
                      <a:pt x="44" y="14"/>
                    </a:lnTo>
                    <a:lnTo>
                      <a:pt x="36" y="36"/>
                    </a:lnTo>
                    <a:lnTo>
                      <a:pt x="1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Rectangle 32">
              <a:extLst>
                <a:ext uri="{FF2B5EF4-FFF2-40B4-BE49-F238E27FC236}">
                  <a16:creationId xmlns:a16="http://schemas.microsoft.com/office/drawing/2014/main" id="{C3CA303F-47AA-48B2-90C3-24D3D46C1CF1}"/>
                </a:ext>
              </a:extLst>
            </p:cNvPr>
            <p:cNvSpPr/>
            <p:nvPr/>
          </p:nvSpPr>
          <p:spPr>
            <a:xfrm>
              <a:off x="1410082" y="6437602"/>
              <a:ext cx="76506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National Defence</a:t>
              </a:r>
            </a:p>
          </p:txBody>
        </p:sp>
        <p:sp>
          <p:nvSpPr>
            <p:cNvPr id="34" name="Rectangle 33">
              <a:extLst>
                <a:ext uri="{FF2B5EF4-FFF2-40B4-BE49-F238E27FC236}">
                  <a16:creationId xmlns:a16="http://schemas.microsoft.com/office/drawing/2014/main" id="{5384C972-384F-454A-AC96-03430FF69A8A}"/>
                </a:ext>
              </a:extLst>
            </p:cNvPr>
            <p:cNvSpPr/>
            <p:nvPr/>
          </p:nvSpPr>
          <p:spPr>
            <a:xfrm>
              <a:off x="1365337" y="7447807"/>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a:t>
              </a:r>
              <a:br>
                <a:rPr lang="en-GB" sz="850" dirty="0">
                  <a:latin typeface="Segoe UI Light" panose="020B0502040204020203" pitchFamily="34" charset="0"/>
                  <a:cs typeface="Times New Roman" panose="02020603050405020304" pitchFamily="18" charset="0"/>
                </a:rPr>
              </a:br>
              <a:r>
                <a:rPr lang="en-GB" sz="850" dirty="0">
                  <a:latin typeface="Segoe UI Light" panose="020B0502040204020203" pitchFamily="34" charset="0"/>
                  <a:cs typeface="Times New Roman" panose="02020603050405020304" pitchFamily="18" charset="0"/>
                </a:rPr>
                <a:t>State Security</a:t>
              </a:r>
            </a:p>
          </p:txBody>
        </p:sp>
        <p:sp>
          <p:nvSpPr>
            <p:cNvPr id="35" name="Rectangle 34">
              <a:extLst>
                <a:ext uri="{FF2B5EF4-FFF2-40B4-BE49-F238E27FC236}">
                  <a16:creationId xmlns:a16="http://schemas.microsoft.com/office/drawing/2014/main" id="{CFC3F105-76C0-4D08-9C10-62CDC2642A96}"/>
                </a:ext>
              </a:extLst>
            </p:cNvPr>
            <p:cNvSpPr/>
            <p:nvPr/>
          </p:nvSpPr>
          <p:spPr>
            <a:xfrm>
              <a:off x="1338571" y="8434779"/>
              <a:ext cx="908084" cy="353174"/>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Housing and Urban-Rural Development</a:t>
              </a:r>
            </a:p>
          </p:txBody>
        </p:sp>
        <p:sp>
          <p:nvSpPr>
            <p:cNvPr id="36" name="Freeform 82">
              <a:extLst>
                <a:ext uri="{FF2B5EF4-FFF2-40B4-BE49-F238E27FC236}">
                  <a16:creationId xmlns:a16="http://schemas.microsoft.com/office/drawing/2014/main" id="{E334F1EA-FB8B-4E43-93CF-2ADB7162EE9D}"/>
                </a:ext>
              </a:extLst>
            </p:cNvPr>
            <p:cNvSpPr>
              <a:spLocks/>
            </p:cNvSpPr>
            <p:nvPr/>
          </p:nvSpPr>
          <p:spPr bwMode="auto">
            <a:xfrm>
              <a:off x="1535133" y="6874817"/>
              <a:ext cx="514960" cy="512731"/>
            </a:xfrm>
            <a:custGeom>
              <a:avLst/>
              <a:gdLst>
                <a:gd name="T0" fmla="*/ 0 w 462"/>
                <a:gd name="T1" fmla="*/ 0 h 460"/>
                <a:gd name="T2" fmla="*/ 0 w 462"/>
                <a:gd name="T3" fmla="*/ 341 h 460"/>
                <a:gd name="T4" fmla="*/ 121 w 462"/>
                <a:gd name="T5" fmla="*/ 460 h 460"/>
                <a:gd name="T6" fmla="*/ 462 w 462"/>
                <a:gd name="T7" fmla="*/ 460 h 460"/>
                <a:gd name="T8" fmla="*/ 462 w 462"/>
                <a:gd name="T9" fmla="*/ 120 h 460"/>
                <a:gd name="T10" fmla="*/ 342 w 462"/>
                <a:gd name="T11" fmla="*/ 0 h 460"/>
                <a:gd name="T12" fmla="*/ 0 w 462"/>
                <a:gd name="T13" fmla="*/ 0 h 460"/>
                <a:gd name="T14" fmla="*/ 0 w 462"/>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460">
                  <a:moveTo>
                    <a:pt x="0" y="0"/>
                  </a:moveTo>
                  <a:lnTo>
                    <a:pt x="0" y="341"/>
                  </a:lnTo>
                  <a:lnTo>
                    <a:pt x="121" y="460"/>
                  </a:lnTo>
                  <a:lnTo>
                    <a:pt x="462" y="460"/>
                  </a:lnTo>
                  <a:lnTo>
                    <a:pt x="462" y="120"/>
                  </a:lnTo>
                  <a:lnTo>
                    <a:pt x="342" y="0"/>
                  </a:lnTo>
                  <a:lnTo>
                    <a:pt x="0"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7" name="Freeform 83">
              <a:extLst>
                <a:ext uri="{FF2B5EF4-FFF2-40B4-BE49-F238E27FC236}">
                  <a16:creationId xmlns:a16="http://schemas.microsoft.com/office/drawing/2014/main" id="{069DF886-92DC-4A6E-B3D4-29F96B277D92}"/>
                </a:ext>
              </a:extLst>
            </p:cNvPr>
            <p:cNvSpPr>
              <a:spLocks noEditPoints="1"/>
            </p:cNvSpPr>
            <p:nvPr/>
          </p:nvSpPr>
          <p:spPr bwMode="auto">
            <a:xfrm>
              <a:off x="1689510" y="7010803"/>
              <a:ext cx="206207" cy="255251"/>
            </a:xfrm>
            <a:custGeom>
              <a:avLst/>
              <a:gdLst>
                <a:gd name="T0" fmla="*/ 766 w 766"/>
                <a:gd name="T1" fmla="*/ 198 h 956"/>
                <a:gd name="T2" fmla="*/ 766 w 766"/>
                <a:gd name="T3" fmla="*/ 112 h 956"/>
                <a:gd name="T4" fmla="*/ 766 w 766"/>
                <a:gd name="T5" fmla="*/ 105 h 956"/>
                <a:gd name="T6" fmla="*/ 387 w 766"/>
                <a:gd name="T7" fmla="*/ 0 h 956"/>
                <a:gd name="T8" fmla="*/ 4 w 766"/>
                <a:gd name="T9" fmla="*/ 105 h 956"/>
                <a:gd name="T10" fmla="*/ 4 w 766"/>
                <a:gd name="T11" fmla="*/ 112 h 956"/>
                <a:gd name="T12" fmla="*/ 44 w 766"/>
                <a:gd name="T13" fmla="*/ 468 h 956"/>
                <a:gd name="T14" fmla="*/ 105 w 766"/>
                <a:gd name="T15" fmla="*/ 658 h 956"/>
                <a:gd name="T16" fmla="*/ 109 w 766"/>
                <a:gd name="T17" fmla="*/ 662 h 956"/>
                <a:gd name="T18" fmla="*/ 163 w 766"/>
                <a:gd name="T19" fmla="*/ 762 h 956"/>
                <a:gd name="T20" fmla="*/ 167 w 766"/>
                <a:gd name="T21" fmla="*/ 766 h 956"/>
                <a:gd name="T22" fmla="*/ 167 w 766"/>
                <a:gd name="T23" fmla="*/ 766 h 956"/>
                <a:gd name="T24" fmla="*/ 380 w 766"/>
                <a:gd name="T25" fmla="*/ 956 h 956"/>
                <a:gd name="T26" fmla="*/ 387 w 766"/>
                <a:gd name="T27" fmla="*/ 956 h 956"/>
                <a:gd name="T28" fmla="*/ 391 w 766"/>
                <a:gd name="T29" fmla="*/ 956 h 956"/>
                <a:gd name="T30" fmla="*/ 730 w 766"/>
                <a:gd name="T31" fmla="*/ 468 h 956"/>
                <a:gd name="T32" fmla="*/ 766 w 766"/>
                <a:gd name="T33" fmla="*/ 198 h 956"/>
                <a:gd name="T34" fmla="*/ 766 w 766"/>
                <a:gd name="T35" fmla="*/ 198 h 956"/>
                <a:gd name="T36" fmla="*/ 741 w 766"/>
                <a:gd name="T37" fmla="*/ 195 h 956"/>
                <a:gd name="T38" fmla="*/ 178 w 766"/>
                <a:gd name="T39" fmla="*/ 741 h 956"/>
                <a:gd name="T40" fmla="*/ 131 w 766"/>
                <a:gd name="T41" fmla="*/ 658 h 956"/>
                <a:gd name="T42" fmla="*/ 683 w 766"/>
                <a:gd name="T43" fmla="*/ 108 h 956"/>
                <a:gd name="T44" fmla="*/ 745 w 766"/>
                <a:gd name="T45" fmla="*/ 123 h 956"/>
                <a:gd name="T46" fmla="*/ 741 w 766"/>
                <a:gd name="T47" fmla="*/ 195 h 956"/>
                <a:gd name="T48" fmla="*/ 29 w 766"/>
                <a:gd name="T49" fmla="*/ 123 h 956"/>
                <a:gd name="T50" fmla="*/ 387 w 766"/>
                <a:gd name="T51" fmla="*/ 26 h 956"/>
                <a:gd name="T52" fmla="*/ 658 w 766"/>
                <a:gd name="T53" fmla="*/ 101 h 956"/>
                <a:gd name="T54" fmla="*/ 120 w 766"/>
                <a:gd name="T55" fmla="*/ 633 h 956"/>
                <a:gd name="T56" fmla="*/ 66 w 766"/>
                <a:gd name="T57" fmla="*/ 460 h 956"/>
                <a:gd name="T58" fmla="*/ 29 w 766"/>
                <a:gd name="T59" fmla="*/ 123 h 956"/>
                <a:gd name="T60" fmla="*/ 705 w 766"/>
                <a:gd name="T61" fmla="*/ 460 h 956"/>
                <a:gd name="T62" fmla="*/ 387 w 766"/>
                <a:gd name="T63" fmla="*/ 931 h 956"/>
                <a:gd name="T64" fmla="*/ 188 w 766"/>
                <a:gd name="T65" fmla="*/ 759 h 956"/>
                <a:gd name="T66" fmla="*/ 741 w 766"/>
                <a:gd name="T67" fmla="*/ 227 h 956"/>
                <a:gd name="T68" fmla="*/ 705 w 766"/>
                <a:gd name="T69" fmla="*/ 46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 h="956">
                  <a:moveTo>
                    <a:pt x="766" y="198"/>
                  </a:moveTo>
                  <a:cubicBezTo>
                    <a:pt x="766" y="148"/>
                    <a:pt x="766" y="115"/>
                    <a:pt x="766" y="112"/>
                  </a:cubicBezTo>
                  <a:cubicBezTo>
                    <a:pt x="766" y="105"/>
                    <a:pt x="766" y="105"/>
                    <a:pt x="766" y="105"/>
                  </a:cubicBezTo>
                  <a:cubicBezTo>
                    <a:pt x="387" y="0"/>
                    <a:pt x="387" y="0"/>
                    <a:pt x="387" y="0"/>
                  </a:cubicBezTo>
                  <a:cubicBezTo>
                    <a:pt x="4" y="105"/>
                    <a:pt x="4" y="105"/>
                    <a:pt x="4" y="105"/>
                  </a:cubicBezTo>
                  <a:cubicBezTo>
                    <a:pt x="4" y="112"/>
                    <a:pt x="4" y="112"/>
                    <a:pt x="4" y="112"/>
                  </a:cubicBezTo>
                  <a:cubicBezTo>
                    <a:pt x="4" y="115"/>
                    <a:pt x="0" y="281"/>
                    <a:pt x="44" y="468"/>
                  </a:cubicBezTo>
                  <a:cubicBezTo>
                    <a:pt x="58" y="536"/>
                    <a:pt x="80" y="601"/>
                    <a:pt x="105" y="658"/>
                  </a:cubicBezTo>
                  <a:cubicBezTo>
                    <a:pt x="105" y="658"/>
                    <a:pt x="105" y="662"/>
                    <a:pt x="109" y="662"/>
                  </a:cubicBezTo>
                  <a:cubicBezTo>
                    <a:pt x="123" y="698"/>
                    <a:pt x="141" y="730"/>
                    <a:pt x="163" y="762"/>
                  </a:cubicBezTo>
                  <a:cubicBezTo>
                    <a:pt x="163" y="762"/>
                    <a:pt x="163" y="766"/>
                    <a:pt x="167" y="766"/>
                  </a:cubicBezTo>
                  <a:cubicBezTo>
                    <a:pt x="167" y="766"/>
                    <a:pt x="167" y="766"/>
                    <a:pt x="167" y="766"/>
                  </a:cubicBezTo>
                  <a:cubicBezTo>
                    <a:pt x="224" y="856"/>
                    <a:pt x="297" y="917"/>
                    <a:pt x="380" y="956"/>
                  </a:cubicBezTo>
                  <a:cubicBezTo>
                    <a:pt x="387" y="956"/>
                    <a:pt x="387" y="956"/>
                    <a:pt x="387" y="956"/>
                  </a:cubicBezTo>
                  <a:cubicBezTo>
                    <a:pt x="391" y="956"/>
                    <a:pt x="391" y="956"/>
                    <a:pt x="391" y="956"/>
                  </a:cubicBezTo>
                  <a:cubicBezTo>
                    <a:pt x="557" y="881"/>
                    <a:pt x="673" y="712"/>
                    <a:pt x="730" y="468"/>
                  </a:cubicBezTo>
                  <a:cubicBezTo>
                    <a:pt x="752" y="363"/>
                    <a:pt x="763" y="266"/>
                    <a:pt x="766" y="198"/>
                  </a:cubicBezTo>
                  <a:cubicBezTo>
                    <a:pt x="766" y="198"/>
                    <a:pt x="766" y="198"/>
                    <a:pt x="766" y="198"/>
                  </a:cubicBezTo>
                  <a:close/>
                  <a:moveTo>
                    <a:pt x="741" y="195"/>
                  </a:moveTo>
                  <a:cubicBezTo>
                    <a:pt x="178" y="741"/>
                    <a:pt x="178" y="741"/>
                    <a:pt x="178" y="741"/>
                  </a:cubicBezTo>
                  <a:cubicBezTo>
                    <a:pt x="159" y="712"/>
                    <a:pt x="145" y="683"/>
                    <a:pt x="131" y="658"/>
                  </a:cubicBezTo>
                  <a:cubicBezTo>
                    <a:pt x="683" y="108"/>
                    <a:pt x="683" y="108"/>
                    <a:pt x="683" y="108"/>
                  </a:cubicBezTo>
                  <a:cubicBezTo>
                    <a:pt x="745" y="123"/>
                    <a:pt x="745" y="123"/>
                    <a:pt x="745" y="123"/>
                  </a:cubicBezTo>
                  <a:cubicBezTo>
                    <a:pt x="745" y="133"/>
                    <a:pt x="745" y="159"/>
                    <a:pt x="741" y="195"/>
                  </a:cubicBezTo>
                  <a:close/>
                  <a:moveTo>
                    <a:pt x="29" y="123"/>
                  </a:moveTo>
                  <a:cubicBezTo>
                    <a:pt x="387" y="26"/>
                    <a:pt x="387" y="26"/>
                    <a:pt x="387" y="26"/>
                  </a:cubicBezTo>
                  <a:cubicBezTo>
                    <a:pt x="658" y="101"/>
                    <a:pt x="658" y="101"/>
                    <a:pt x="658" y="101"/>
                  </a:cubicBezTo>
                  <a:cubicBezTo>
                    <a:pt x="120" y="633"/>
                    <a:pt x="120" y="633"/>
                    <a:pt x="120" y="633"/>
                  </a:cubicBezTo>
                  <a:cubicBezTo>
                    <a:pt x="98" y="576"/>
                    <a:pt x="80" y="514"/>
                    <a:pt x="66" y="460"/>
                  </a:cubicBezTo>
                  <a:cubicBezTo>
                    <a:pt x="29" y="302"/>
                    <a:pt x="29" y="159"/>
                    <a:pt x="29" y="123"/>
                  </a:cubicBezTo>
                  <a:close/>
                  <a:moveTo>
                    <a:pt x="705" y="460"/>
                  </a:moveTo>
                  <a:cubicBezTo>
                    <a:pt x="669" y="626"/>
                    <a:pt x="582" y="841"/>
                    <a:pt x="387" y="931"/>
                  </a:cubicBezTo>
                  <a:cubicBezTo>
                    <a:pt x="300" y="892"/>
                    <a:pt x="239" y="831"/>
                    <a:pt x="188" y="759"/>
                  </a:cubicBezTo>
                  <a:cubicBezTo>
                    <a:pt x="741" y="227"/>
                    <a:pt x="741" y="227"/>
                    <a:pt x="741" y="227"/>
                  </a:cubicBezTo>
                  <a:cubicBezTo>
                    <a:pt x="738" y="292"/>
                    <a:pt x="727" y="374"/>
                    <a:pt x="705" y="460"/>
                  </a:cubicBez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25">
              <a:extLst>
                <a:ext uri="{FF2B5EF4-FFF2-40B4-BE49-F238E27FC236}">
                  <a16:creationId xmlns:a16="http://schemas.microsoft.com/office/drawing/2014/main" id="{56790B98-4628-4E52-97EA-6109E57B6CB2}"/>
                </a:ext>
              </a:extLst>
            </p:cNvPr>
            <p:cNvSpPr>
              <a:spLocks/>
            </p:cNvSpPr>
            <p:nvPr/>
          </p:nvSpPr>
          <p:spPr bwMode="auto">
            <a:xfrm>
              <a:off x="1535690" y="7867493"/>
              <a:ext cx="513846" cy="512731"/>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9" name="Group 38">
              <a:extLst>
                <a:ext uri="{FF2B5EF4-FFF2-40B4-BE49-F238E27FC236}">
                  <a16:creationId xmlns:a16="http://schemas.microsoft.com/office/drawing/2014/main" id="{D2F6F5CD-435A-4394-8DF9-7AB10C3EF81A}"/>
                </a:ext>
              </a:extLst>
            </p:cNvPr>
            <p:cNvGrpSpPr/>
            <p:nvPr/>
          </p:nvGrpSpPr>
          <p:grpSpPr>
            <a:xfrm>
              <a:off x="1668539" y="7992939"/>
              <a:ext cx="248148" cy="261838"/>
              <a:chOff x="3443288" y="5437188"/>
              <a:chExt cx="230188" cy="242887"/>
            </a:xfrm>
          </p:grpSpPr>
          <p:sp>
            <p:nvSpPr>
              <p:cNvPr id="234" name="Freeform 96">
                <a:extLst>
                  <a:ext uri="{FF2B5EF4-FFF2-40B4-BE49-F238E27FC236}">
                    <a16:creationId xmlns:a16="http://schemas.microsoft.com/office/drawing/2014/main" id="{68071D83-F015-4BC6-8020-1F7D2A4661D0}"/>
                  </a:ext>
                </a:extLst>
              </p:cNvPr>
              <p:cNvSpPr>
                <a:spLocks/>
              </p:cNvSpPr>
              <p:nvPr/>
            </p:nvSpPr>
            <p:spPr bwMode="auto">
              <a:xfrm>
                <a:off x="3471863" y="5492750"/>
                <a:ext cx="9525" cy="28575"/>
              </a:xfrm>
              <a:custGeom>
                <a:avLst/>
                <a:gdLst>
                  <a:gd name="T0" fmla="*/ 1 w 3"/>
                  <a:gd name="T1" fmla="*/ 9 h 9"/>
                  <a:gd name="T2" fmla="*/ 0 w 3"/>
                  <a:gd name="T3" fmla="*/ 8 h 9"/>
                  <a:gd name="T4" fmla="*/ 0 w 3"/>
                  <a:gd name="T5" fmla="*/ 1 h 9"/>
                  <a:gd name="T6" fmla="*/ 1 w 3"/>
                  <a:gd name="T7" fmla="*/ 0 h 9"/>
                  <a:gd name="T8" fmla="*/ 3 w 3"/>
                  <a:gd name="T9" fmla="*/ 1 h 9"/>
                  <a:gd name="T10" fmla="*/ 3 w 3"/>
                  <a:gd name="T11" fmla="*/ 8 h 9"/>
                  <a:gd name="T12" fmla="*/ 1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1" y="9"/>
                    </a:moveTo>
                    <a:cubicBezTo>
                      <a:pt x="1" y="9"/>
                      <a:pt x="0" y="9"/>
                      <a:pt x="0" y="8"/>
                    </a:cubicBezTo>
                    <a:cubicBezTo>
                      <a:pt x="0" y="1"/>
                      <a:pt x="0" y="1"/>
                      <a:pt x="0" y="1"/>
                    </a:cubicBezTo>
                    <a:cubicBezTo>
                      <a:pt x="0" y="1"/>
                      <a:pt x="1" y="0"/>
                      <a:pt x="1" y="0"/>
                    </a:cubicBezTo>
                    <a:cubicBezTo>
                      <a:pt x="2" y="0"/>
                      <a:pt x="3" y="1"/>
                      <a:pt x="3" y="1"/>
                    </a:cubicBezTo>
                    <a:cubicBezTo>
                      <a:pt x="3" y="8"/>
                      <a:pt x="3" y="8"/>
                      <a:pt x="3" y="8"/>
                    </a:cubicBezTo>
                    <a:cubicBezTo>
                      <a:pt x="3" y="9"/>
                      <a:pt x="2" y="9"/>
                      <a:pt x="1"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5" name="Freeform 97">
                <a:extLst>
                  <a:ext uri="{FF2B5EF4-FFF2-40B4-BE49-F238E27FC236}">
                    <a16:creationId xmlns:a16="http://schemas.microsoft.com/office/drawing/2014/main" id="{F24CDBCB-8C86-4C22-8DCB-6B36DC673ED4}"/>
                  </a:ext>
                </a:extLst>
              </p:cNvPr>
              <p:cNvSpPr>
                <a:spLocks/>
              </p:cNvSpPr>
              <p:nvPr/>
            </p:nvSpPr>
            <p:spPr bwMode="auto">
              <a:xfrm>
                <a:off x="3554413" y="5437188"/>
                <a:ext cx="49213" cy="209550"/>
              </a:xfrm>
              <a:custGeom>
                <a:avLst/>
                <a:gdLst>
                  <a:gd name="T0" fmla="*/ 14 w 15"/>
                  <a:gd name="T1" fmla="*/ 65 h 65"/>
                  <a:gd name="T2" fmla="*/ 13 w 15"/>
                  <a:gd name="T3" fmla="*/ 64 h 65"/>
                  <a:gd name="T4" fmla="*/ 13 w 15"/>
                  <a:gd name="T5" fmla="*/ 3 h 65"/>
                  <a:gd name="T6" fmla="*/ 2 w 15"/>
                  <a:gd name="T7" fmla="*/ 6 h 65"/>
                  <a:gd name="T8" fmla="*/ 2 w 15"/>
                  <a:gd name="T9" fmla="*/ 64 h 65"/>
                  <a:gd name="T10" fmla="*/ 1 w 15"/>
                  <a:gd name="T11" fmla="*/ 65 h 65"/>
                  <a:gd name="T12" fmla="*/ 0 w 15"/>
                  <a:gd name="T13" fmla="*/ 64 h 65"/>
                  <a:gd name="T14" fmla="*/ 0 w 15"/>
                  <a:gd name="T15" fmla="*/ 5 h 65"/>
                  <a:gd name="T16" fmla="*/ 1 w 15"/>
                  <a:gd name="T17" fmla="*/ 4 h 65"/>
                  <a:gd name="T18" fmla="*/ 14 w 15"/>
                  <a:gd name="T19" fmla="*/ 0 h 65"/>
                  <a:gd name="T20" fmla="*/ 15 w 15"/>
                  <a:gd name="T21" fmla="*/ 0 h 65"/>
                  <a:gd name="T22" fmla="*/ 15 w 15"/>
                  <a:gd name="T23" fmla="*/ 1 h 65"/>
                  <a:gd name="T24" fmla="*/ 15 w 15"/>
                  <a:gd name="T25" fmla="*/ 64 h 65"/>
                  <a:gd name="T26" fmla="*/ 14 w 1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5">
                    <a:moveTo>
                      <a:pt x="14" y="65"/>
                    </a:moveTo>
                    <a:cubicBezTo>
                      <a:pt x="14" y="65"/>
                      <a:pt x="13" y="65"/>
                      <a:pt x="13" y="64"/>
                    </a:cubicBezTo>
                    <a:cubicBezTo>
                      <a:pt x="13" y="3"/>
                      <a:pt x="13" y="3"/>
                      <a:pt x="13" y="3"/>
                    </a:cubicBezTo>
                    <a:cubicBezTo>
                      <a:pt x="2" y="6"/>
                      <a:pt x="2" y="6"/>
                      <a:pt x="2" y="6"/>
                    </a:cubicBezTo>
                    <a:cubicBezTo>
                      <a:pt x="2" y="64"/>
                      <a:pt x="2" y="64"/>
                      <a:pt x="2" y="64"/>
                    </a:cubicBezTo>
                    <a:cubicBezTo>
                      <a:pt x="2" y="65"/>
                      <a:pt x="2" y="65"/>
                      <a:pt x="1" y="65"/>
                    </a:cubicBezTo>
                    <a:cubicBezTo>
                      <a:pt x="1" y="65"/>
                      <a:pt x="0" y="65"/>
                      <a:pt x="0" y="64"/>
                    </a:cubicBezTo>
                    <a:cubicBezTo>
                      <a:pt x="0" y="5"/>
                      <a:pt x="0" y="5"/>
                      <a:pt x="0" y="5"/>
                    </a:cubicBezTo>
                    <a:cubicBezTo>
                      <a:pt x="0" y="4"/>
                      <a:pt x="0" y="4"/>
                      <a:pt x="1" y="4"/>
                    </a:cubicBezTo>
                    <a:cubicBezTo>
                      <a:pt x="14" y="0"/>
                      <a:pt x="14" y="0"/>
                      <a:pt x="14" y="0"/>
                    </a:cubicBezTo>
                    <a:cubicBezTo>
                      <a:pt x="14" y="0"/>
                      <a:pt x="15" y="0"/>
                      <a:pt x="15" y="0"/>
                    </a:cubicBezTo>
                    <a:cubicBezTo>
                      <a:pt x="15" y="1"/>
                      <a:pt x="15" y="1"/>
                      <a:pt x="15" y="1"/>
                    </a:cubicBezTo>
                    <a:cubicBezTo>
                      <a:pt x="15" y="64"/>
                      <a:pt x="15" y="64"/>
                      <a:pt x="15" y="64"/>
                    </a:cubicBezTo>
                    <a:cubicBezTo>
                      <a:pt x="15" y="65"/>
                      <a:pt x="15" y="65"/>
                      <a:pt x="14"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6" name="Freeform 98">
                <a:extLst>
                  <a:ext uri="{FF2B5EF4-FFF2-40B4-BE49-F238E27FC236}">
                    <a16:creationId xmlns:a16="http://schemas.microsoft.com/office/drawing/2014/main" id="{47C98064-BAA0-4751-8AC8-BE8DAB5EE65C}"/>
                  </a:ext>
                </a:extLst>
              </p:cNvPr>
              <p:cNvSpPr>
                <a:spLocks/>
              </p:cNvSpPr>
              <p:nvPr/>
            </p:nvSpPr>
            <p:spPr bwMode="auto">
              <a:xfrm>
                <a:off x="3600451" y="5473700"/>
                <a:ext cx="73025" cy="38100"/>
              </a:xfrm>
              <a:custGeom>
                <a:avLst/>
                <a:gdLst>
                  <a:gd name="T0" fmla="*/ 22 w 23"/>
                  <a:gd name="T1" fmla="*/ 12 h 12"/>
                  <a:gd name="T2" fmla="*/ 6 w 23"/>
                  <a:gd name="T3" fmla="*/ 12 h 12"/>
                  <a:gd name="T4" fmla="*/ 5 w 23"/>
                  <a:gd name="T5" fmla="*/ 11 h 12"/>
                  <a:gd name="T6" fmla="*/ 5 w 23"/>
                  <a:gd name="T7" fmla="*/ 8 h 12"/>
                  <a:gd name="T8" fmla="*/ 1 w 23"/>
                  <a:gd name="T9" fmla="*/ 8 h 12"/>
                  <a:gd name="T10" fmla="*/ 0 w 23"/>
                  <a:gd name="T11" fmla="*/ 7 h 12"/>
                  <a:gd name="T12" fmla="*/ 1 w 23"/>
                  <a:gd name="T13" fmla="*/ 6 h 12"/>
                  <a:gd name="T14" fmla="*/ 6 w 23"/>
                  <a:gd name="T15" fmla="*/ 6 h 12"/>
                  <a:gd name="T16" fmla="*/ 7 w 23"/>
                  <a:gd name="T17" fmla="*/ 7 h 12"/>
                  <a:gd name="T18" fmla="*/ 7 w 23"/>
                  <a:gd name="T19" fmla="*/ 10 h 12"/>
                  <a:gd name="T20" fmla="*/ 21 w 23"/>
                  <a:gd name="T21" fmla="*/ 10 h 12"/>
                  <a:gd name="T22" fmla="*/ 21 w 23"/>
                  <a:gd name="T23" fmla="*/ 2 h 12"/>
                  <a:gd name="T24" fmla="*/ 1 w 23"/>
                  <a:gd name="T25" fmla="*/ 2 h 12"/>
                  <a:gd name="T26" fmla="*/ 0 w 23"/>
                  <a:gd name="T27" fmla="*/ 1 h 12"/>
                  <a:gd name="T28" fmla="*/ 1 w 23"/>
                  <a:gd name="T29" fmla="*/ 0 h 12"/>
                  <a:gd name="T30" fmla="*/ 22 w 23"/>
                  <a:gd name="T31" fmla="*/ 0 h 12"/>
                  <a:gd name="T32" fmla="*/ 23 w 23"/>
                  <a:gd name="T33" fmla="*/ 1 h 12"/>
                  <a:gd name="T34" fmla="*/ 23 w 23"/>
                  <a:gd name="T35" fmla="*/ 11 h 12"/>
                  <a:gd name="T36" fmla="*/ 22 w 23"/>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2">
                    <a:moveTo>
                      <a:pt x="22" y="12"/>
                    </a:moveTo>
                    <a:cubicBezTo>
                      <a:pt x="6" y="12"/>
                      <a:pt x="6" y="12"/>
                      <a:pt x="6" y="12"/>
                    </a:cubicBezTo>
                    <a:cubicBezTo>
                      <a:pt x="5" y="12"/>
                      <a:pt x="5" y="12"/>
                      <a:pt x="5" y="11"/>
                    </a:cubicBezTo>
                    <a:cubicBezTo>
                      <a:pt x="5" y="8"/>
                      <a:pt x="5" y="8"/>
                      <a:pt x="5" y="8"/>
                    </a:cubicBezTo>
                    <a:cubicBezTo>
                      <a:pt x="1" y="8"/>
                      <a:pt x="1" y="8"/>
                      <a:pt x="1" y="8"/>
                    </a:cubicBezTo>
                    <a:cubicBezTo>
                      <a:pt x="0" y="8"/>
                      <a:pt x="0" y="7"/>
                      <a:pt x="0" y="7"/>
                    </a:cubicBezTo>
                    <a:cubicBezTo>
                      <a:pt x="0" y="6"/>
                      <a:pt x="0" y="6"/>
                      <a:pt x="1" y="6"/>
                    </a:cubicBezTo>
                    <a:cubicBezTo>
                      <a:pt x="6" y="6"/>
                      <a:pt x="6" y="6"/>
                      <a:pt x="6" y="6"/>
                    </a:cubicBezTo>
                    <a:cubicBezTo>
                      <a:pt x="7" y="6"/>
                      <a:pt x="7" y="6"/>
                      <a:pt x="7" y="7"/>
                    </a:cubicBezTo>
                    <a:cubicBezTo>
                      <a:pt x="7" y="10"/>
                      <a:pt x="7" y="10"/>
                      <a:pt x="7" y="10"/>
                    </a:cubicBezTo>
                    <a:cubicBezTo>
                      <a:pt x="21" y="10"/>
                      <a:pt x="21" y="10"/>
                      <a:pt x="21" y="10"/>
                    </a:cubicBezTo>
                    <a:cubicBezTo>
                      <a:pt x="21" y="2"/>
                      <a:pt x="21" y="2"/>
                      <a:pt x="21" y="2"/>
                    </a:cubicBezTo>
                    <a:cubicBezTo>
                      <a:pt x="1" y="2"/>
                      <a:pt x="1" y="2"/>
                      <a:pt x="1" y="2"/>
                    </a:cubicBezTo>
                    <a:cubicBezTo>
                      <a:pt x="0" y="2"/>
                      <a:pt x="0" y="2"/>
                      <a:pt x="0" y="1"/>
                    </a:cubicBezTo>
                    <a:cubicBezTo>
                      <a:pt x="0" y="1"/>
                      <a:pt x="0" y="0"/>
                      <a:pt x="1" y="0"/>
                    </a:cubicBezTo>
                    <a:cubicBezTo>
                      <a:pt x="22" y="0"/>
                      <a:pt x="22" y="0"/>
                      <a:pt x="22" y="0"/>
                    </a:cubicBezTo>
                    <a:cubicBezTo>
                      <a:pt x="22" y="0"/>
                      <a:pt x="23" y="1"/>
                      <a:pt x="23" y="1"/>
                    </a:cubicBezTo>
                    <a:cubicBezTo>
                      <a:pt x="23" y="11"/>
                      <a:pt x="23" y="11"/>
                      <a:pt x="23" y="11"/>
                    </a:cubicBezTo>
                    <a:cubicBezTo>
                      <a:pt x="23" y="12"/>
                      <a:pt x="22" y="12"/>
                      <a:pt x="22"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7" name="Freeform 99">
                <a:extLst>
                  <a:ext uri="{FF2B5EF4-FFF2-40B4-BE49-F238E27FC236}">
                    <a16:creationId xmlns:a16="http://schemas.microsoft.com/office/drawing/2014/main" id="{B5F4015C-3A72-4BD9-B1A6-90D434B839F4}"/>
                  </a:ext>
                </a:extLst>
              </p:cNvPr>
              <p:cNvSpPr>
                <a:spLocks/>
              </p:cNvSpPr>
              <p:nvPr/>
            </p:nvSpPr>
            <p:spPr bwMode="auto">
              <a:xfrm>
                <a:off x="3443288" y="5473700"/>
                <a:ext cx="114300" cy="25400"/>
              </a:xfrm>
              <a:custGeom>
                <a:avLst/>
                <a:gdLst>
                  <a:gd name="T0" fmla="*/ 34 w 36"/>
                  <a:gd name="T1" fmla="*/ 8 h 8"/>
                  <a:gd name="T2" fmla="*/ 1 w 36"/>
                  <a:gd name="T3" fmla="*/ 8 h 8"/>
                  <a:gd name="T4" fmla="*/ 0 w 36"/>
                  <a:gd name="T5" fmla="*/ 7 h 8"/>
                  <a:gd name="T6" fmla="*/ 0 w 36"/>
                  <a:gd name="T7" fmla="*/ 6 h 8"/>
                  <a:gd name="T8" fmla="*/ 4 w 36"/>
                  <a:gd name="T9" fmla="*/ 1 h 8"/>
                  <a:gd name="T10" fmla="*/ 4 w 36"/>
                  <a:gd name="T11" fmla="*/ 0 h 8"/>
                  <a:gd name="T12" fmla="*/ 35 w 36"/>
                  <a:gd name="T13" fmla="*/ 0 h 8"/>
                  <a:gd name="T14" fmla="*/ 36 w 36"/>
                  <a:gd name="T15" fmla="*/ 1 h 8"/>
                  <a:gd name="T16" fmla="*/ 35 w 36"/>
                  <a:gd name="T17" fmla="*/ 2 h 8"/>
                  <a:gd name="T18" fmla="*/ 5 w 36"/>
                  <a:gd name="T19" fmla="*/ 2 h 8"/>
                  <a:gd name="T20" fmla="*/ 3 w 36"/>
                  <a:gd name="T21" fmla="*/ 6 h 8"/>
                  <a:gd name="T22" fmla="*/ 34 w 36"/>
                  <a:gd name="T23" fmla="*/ 6 h 8"/>
                  <a:gd name="T24" fmla="*/ 36 w 36"/>
                  <a:gd name="T25" fmla="*/ 7 h 8"/>
                  <a:gd name="T26" fmla="*/ 34 w 36"/>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
                    <a:moveTo>
                      <a:pt x="34" y="8"/>
                    </a:moveTo>
                    <a:cubicBezTo>
                      <a:pt x="1" y="8"/>
                      <a:pt x="1" y="8"/>
                      <a:pt x="1" y="8"/>
                    </a:cubicBezTo>
                    <a:cubicBezTo>
                      <a:pt x="1" y="8"/>
                      <a:pt x="0" y="8"/>
                      <a:pt x="0" y="7"/>
                    </a:cubicBezTo>
                    <a:cubicBezTo>
                      <a:pt x="0" y="7"/>
                      <a:pt x="0" y="6"/>
                      <a:pt x="0" y="6"/>
                    </a:cubicBezTo>
                    <a:cubicBezTo>
                      <a:pt x="4" y="1"/>
                      <a:pt x="4" y="1"/>
                      <a:pt x="4" y="1"/>
                    </a:cubicBezTo>
                    <a:cubicBezTo>
                      <a:pt x="4" y="0"/>
                      <a:pt x="4" y="0"/>
                      <a:pt x="4" y="0"/>
                    </a:cubicBezTo>
                    <a:cubicBezTo>
                      <a:pt x="35" y="0"/>
                      <a:pt x="35" y="0"/>
                      <a:pt x="35" y="0"/>
                    </a:cubicBezTo>
                    <a:cubicBezTo>
                      <a:pt x="36" y="0"/>
                      <a:pt x="36" y="1"/>
                      <a:pt x="36" y="1"/>
                    </a:cubicBezTo>
                    <a:cubicBezTo>
                      <a:pt x="36" y="2"/>
                      <a:pt x="36" y="2"/>
                      <a:pt x="35" y="2"/>
                    </a:cubicBezTo>
                    <a:cubicBezTo>
                      <a:pt x="5" y="2"/>
                      <a:pt x="5" y="2"/>
                      <a:pt x="5" y="2"/>
                    </a:cubicBezTo>
                    <a:cubicBezTo>
                      <a:pt x="3" y="6"/>
                      <a:pt x="3" y="6"/>
                      <a:pt x="3" y="6"/>
                    </a:cubicBezTo>
                    <a:cubicBezTo>
                      <a:pt x="34" y="6"/>
                      <a:pt x="34" y="6"/>
                      <a:pt x="34" y="6"/>
                    </a:cubicBezTo>
                    <a:cubicBezTo>
                      <a:pt x="35" y="6"/>
                      <a:pt x="36" y="6"/>
                      <a:pt x="36" y="7"/>
                    </a:cubicBezTo>
                    <a:cubicBezTo>
                      <a:pt x="36" y="7"/>
                      <a:pt x="35" y="8"/>
                      <a:pt x="34"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8" name="Freeform 100">
                <a:extLst>
                  <a:ext uri="{FF2B5EF4-FFF2-40B4-BE49-F238E27FC236}">
                    <a16:creationId xmlns:a16="http://schemas.microsoft.com/office/drawing/2014/main" id="{BCCA8D8B-FA21-439B-B429-9756D51079F3}"/>
                  </a:ext>
                </a:extLst>
              </p:cNvPr>
              <p:cNvSpPr>
                <a:spLocks noEditPoints="1"/>
              </p:cNvSpPr>
              <p:nvPr/>
            </p:nvSpPr>
            <p:spPr bwMode="auto">
              <a:xfrm>
                <a:off x="3468688" y="5514975"/>
                <a:ext cx="34925" cy="22225"/>
              </a:xfrm>
              <a:custGeom>
                <a:avLst/>
                <a:gdLst>
                  <a:gd name="T0" fmla="*/ 5 w 11"/>
                  <a:gd name="T1" fmla="*/ 7 h 7"/>
                  <a:gd name="T2" fmla="*/ 0 w 11"/>
                  <a:gd name="T3" fmla="*/ 1 h 7"/>
                  <a:gd name="T4" fmla="*/ 1 w 11"/>
                  <a:gd name="T5" fmla="*/ 0 h 7"/>
                  <a:gd name="T6" fmla="*/ 10 w 11"/>
                  <a:gd name="T7" fmla="*/ 0 h 7"/>
                  <a:gd name="T8" fmla="*/ 11 w 11"/>
                  <a:gd name="T9" fmla="*/ 1 h 7"/>
                  <a:gd name="T10" fmla="*/ 5 w 11"/>
                  <a:gd name="T11" fmla="*/ 7 h 7"/>
                  <a:gd name="T12" fmla="*/ 2 w 11"/>
                  <a:gd name="T13" fmla="*/ 2 h 7"/>
                  <a:gd name="T14" fmla="*/ 5 w 11"/>
                  <a:gd name="T15" fmla="*/ 5 h 7"/>
                  <a:gd name="T16" fmla="*/ 9 w 11"/>
                  <a:gd name="T17" fmla="*/ 2 h 7"/>
                  <a:gd name="T18" fmla="*/ 2 w 11"/>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5" y="7"/>
                    </a:moveTo>
                    <a:cubicBezTo>
                      <a:pt x="2" y="7"/>
                      <a:pt x="0" y="4"/>
                      <a:pt x="0" y="1"/>
                    </a:cubicBezTo>
                    <a:cubicBezTo>
                      <a:pt x="0" y="1"/>
                      <a:pt x="0" y="0"/>
                      <a:pt x="1" y="0"/>
                    </a:cubicBezTo>
                    <a:cubicBezTo>
                      <a:pt x="10" y="0"/>
                      <a:pt x="10" y="0"/>
                      <a:pt x="10" y="0"/>
                    </a:cubicBezTo>
                    <a:cubicBezTo>
                      <a:pt x="11" y="0"/>
                      <a:pt x="11" y="1"/>
                      <a:pt x="11" y="1"/>
                    </a:cubicBezTo>
                    <a:cubicBezTo>
                      <a:pt x="11" y="4"/>
                      <a:pt x="9" y="7"/>
                      <a:pt x="5" y="7"/>
                    </a:cubicBezTo>
                    <a:close/>
                    <a:moveTo>
                      <a:pt x="2" y="2"/>
                    </a:moveTo>
                    <a:cubicBezTo>
                      <a:pt x="3" y="4"/>
                      <a:pt x="4" y="5"/>
                      <a:pt x="5" y="5"/>
                    </a:cubicBezTo>
                    <a:cubicBezTo>
                      <a:pt x="7" y="5"/>
                      <a:pt x="8" y="4"/>
                      <a:pt x="9" y="2"/>
                    </a:cubicBezTo>
                    <a:lnTo>
                      <a:pt x="2"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9" name="Freeform 101">
                <a:extLst>
                  <a:ext uri="{FF2B5EF4-FFF2-40B4-BE49-F238E27FC236}">
                    <a16:creationId xmlns:a16="http://schemas.microsoft.com/office/drawing/2014/main" id="{D78E0522-C26D-4C47-88D7-2D4CA5C12466}"/>
                  </a:ext>
                </a:extLst>
              </p:cNvPr>
              <p:cNvSpPr>
                <a:spLocks noEditPoints="1"/>
              </p:cNvSpPr>
              <p:nvPr/>
            </p:nvSpPr>
            <p:spPr bwMode="auto">
              <a:xfrm>
                <a:off x="3535363" y="5640388"/>
                <a:ext cx="90488" cy="39687"/>
              </a:xfrm>
              <a:custGeom>
                <a:avLst/>
                <a:gdLst>
                  <a:gd name="T0" fmla="*/ 27 w 28"/>
                  <a:gd name="T1" fmla="*/ 12 h 12"/>
                  <a:gd name="T2" fmla="*/ 1 w 28"/>
                  <a:gd name="T3" fmla="*/ 12 h 12"/>
                  <a:gd name="T4" fmla="*/ 0 w 28"/>
                  <a:gd name="T5" fmla="*/ 11 h 12"/>
                  <a:gd name="T6" fmla="*/ 0 w 28"/>
                  <a:gd name="T7" fmla="*/ 2 h 12"/>
                  <a:gd name="T8" fmla="*/ 1 w 28"/>
                  <a:gd name="T9" fmla="*/ 0 h 12"/>
                  <a:gd name="T10" fmla="*/ 27 w 28"/>
                  <a:gd name="T11" fmla="*/ 0 h 12"/>
                  <a:gd name="T12" fmla="*/ 28 w 28"/>
                  <a:gd name="T13" fmla="*/ 2 h 12"/>
                  <a:gd name="T14" fmla="*/ 28 w 28"/>
                  <a:gd name="T15" fmla="*/ 11 h 12"/>
                  <a:gd name="T16" fmla="*/ 27 w 28"/>
                  <a:gd name="T17" fmla="*/ 12 h 12"/>
                  <a:gd name="T18" fmla="*/ 3 w 28"/>
                  <a:gd name="T19" fmla="*/ 10 h 12"/>
                  <a:gd name="T20" fmla="*/ 26 w 28"/>
                  <a:gd name="T21" fmla="*/ 10 h 12"/>
                  <a:gd name="T22" fmla="*/ 26 w 28"/>
                  <a:gd name="T23" fmla="*/ 3 h 12"/>
                  <a:gd name="T24" fmla="*/ 3 w 28"/>
                  <a:gd name="T25" fmla="*/ 3 h 12"/>
                  <a:gd name="T26" fmla="*/ 3 w 28"/>
                  <a:gd name="T2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2">
                    <a:moveTo>
                      <a:pt x="27" y="12"/>
                    </a:moveTo>
                    <a:cubicBezTo>
                      <a:pt x="1" y="12"/>
                      <a:pt x="1" y="12"/>
                      <a:pt x="1" y="12"/>
                    </a:cubicBezTo>
                    <a:cubicBezTo>
                      <a:pt x="1" y="12"/>
                      <a:pt x="0" y="12"/>
                      <a:pt x="0" y="11"/>
                    </a:cubicBezTo>
                    <a:cubicBezTo>
                      <a:pt x="0" y="2"/>
                      <a:pt x="0" y="2"/>
                      <a:pt x="0" y="2"/>
                    </a:cubicBezTo>
                    <a:cubicBezTo>
                      <a:pt x="0" y="1"/>
                      <a:pt x="1" y="0"/>
                      <a:pt x="1" y="0"/>
                    </a:cubicBezTo>
                    <a:cubicBezTo>
                      <a:pt x="27" y="0"/>
                      <a:pt x="27" y="0"/>
                      <a:pt x="27" y="0"/>
                    </a:cubicBezTo>
                    <a:cubicBezTo>
                      <a:pt x="28" y="0"/>
                      <a:pt x="28" y="1"/>
                      <a:pt x="28" y="2"/>
                    </a:cubicBezTo>
                    <a:cubicBezTo>
                      <a:pt x="28" y="11"/>
                      <a:pt x="28" y="11"/>
                      <a:pt x="28" y="11"/>
                    </a:cubicBezTo>
                    <a:cubicBezTo>
                      <a:pt x="28" y="12"/>
                      <a:pt x="28" y="12"/>
                      <a:pt x="27" y="12"/>
                    </a:cubicBezTo>
                    <a:close/>
                    <a:moveTo>
                      <a:pt x="3" y="10"/>
                    </a:moveTo>
                    <a:cubicBezTo>
                      <a:pt x="26" y="10"/>
                      <a:pt x="26" y="10"/>
                      <a:pt x="26" y="10"/>
                    </a:cubicBezTo>
                    <a:cubicBezTo>
                      <a:pt x="26" y="3"/>
                      <a:pt x="26" y="3"/>
                      <a:pt x="26" y="3"/>
                    </a:cubicBezTo>
                    <a:cubicBezTo>
                      <a:pt x="3" y="3"/>
                      <a:pt x="3" y="3"/>
                      <a:pt x="3" y="3"/>
                    </a:cubicBezTo>
                    <a:lnTo>
                      <a:pt x="3"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0" name="Freeform 102">
                <a:extLst>
                  <a:ext uri="{FF2B5EF4-FFF2-40B4-BE49-F238E27FC236}">
                    <a16:creationId xmlns:a16="http://schemas.microsoft.com/office/drawing/2014/main" id="{344454C4-E635-44D5-9DB1-680A08C40942}"/>
                  </a:ext>
                </a:extLst>
              </p:cNvPr>
              <p:cNvSpPr>
                <a:spLocks/>
              </p:cNvSpPr>
              <p:nvPr/>
            </p:nvSpPr>
            <p:spPr bwMode="auto">
              <a:xfrm>
                <a:off x="3494088" y="5492750"/>
                <a:ext cx="6350" cy="28575"/>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9"/>
                      <a:pt x="0" y="8"/>
                    </a:cubicBezTo>
                    <a:cubicBezTo>
                      <a:pt x="0" y="1"/>
                      <a:pt x="0" y="1"/>
                      <a:pt x="0" y="1"/>
                    </a:cubicBezTo>
                    <a:cubicBezTo>
                      <a:pt x="0" y="1"/>
                      <a:pt x="0" y="0"/>
                      <a:pt x="1" y="0"/>
                    </a:cubicBezTo>
                    <a:cubicBezTo>
                      <a:pt x="1" y="0"/>
                      <a:pt x="2" y="1"/>
                      <a:pt x="2" y="1"/>
                    </a:cubicBezTo>
                    <a:cubicBezTo>
                      <a:pt x="2" y="8"/>
                      <a:pt x="2" y="8"/>
                      <a:pt x="2" y="8"/>
                    </a:cubicBezTo>
                    <a:cubicBezTo>
                      <a:pt x="2" y="9"/>
                      <a:pt x="1" y="9"/>
                      <a:pt x="1"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1" name="Freeform 103">
                <a:extLst>
                  <a:ext uri="{FF2B5EF4-FFF2-40B4-BE49-F238E27FC236}">
                    <a16:creationId xmlns:a16="http://schemas.microsoft.com/office/drawing/2014/main" id="{87A21950-7780-4FB1-8670-8F829863E79C}"/>
                  </a:ext>
                </a:extLst>
              </p:cNvPr>
              <p:cNvSpPr>
                <a:spLocks/>
              </p:cNvSpPr>
              <p:nvPr/>
            </p:nvSpPr>
            <p:spPr bwMode="auto">
              <a:xfrm>
                <a:off x="3484563" y="5530850"/>
                <a:ext cx="6350" cy="15875"/>
              </a:xfrm>
              <a:custGeom>
                <a:avLst/>
                <a:gdLst>
                  <a:gd name="T0" fmla="*/ 1 w 2"/>
                  <a:gd name="T1" fmla="*/ 5 h 5"/>
                  <a:gd name="T2" fmla="*/ 0 w 2"/>
                  <a:gd name="T3" fmla="*/ 4 h 5"/>
                  <a:gd name="T4" fmla="*/ 0 w 2"/>
                  <a:gd name="T5" fmla="*/ 1 h 5"/>
                  <a:gd name="T6" fmla="*/ 1 w 2"/>
                  <a:gd name="T7" fmla="*/ 0 h 5"/>
                  <a:gd name="T8" fmla="*/ 2 w 2"/>
                  <a:gd name="T9" fmla="*/ 1 h 5"/>
                  <a:gd name="T10" fmla="*/ 2 w 2"/>
                  <a:gd name="T11" fmla="*/ 4 h 5"/>
                  <a:gd name="T12" fmla="*/ 1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1" y="5"/>
                    </a:moveTo>
                    <a:cubicBezTo>
                      <a:pt x="0" y="5"/>
                      <a:pt x="0" y="4"/>
                      <a:pt x="0" y="4"/>
                    </a:cubicBezTo>
                    <a:cubicBezTo>
                      <a:pt x="0" y="1"/>
                      <a:pt x="0" y="1"/>
                      <a:pt x="0" y="1"/>
                    </a:cubicBezTo>
                    <a:cubicBezTo>
                      <a:pt x="0" y="1"/>
                      <a:pt x="0" y="0"/>
                      <a:pt x="1" y="0"/>
                    </a:cubicBezTo>
                    <a:cubicBezTo>
                      <a:pt x="2" y="0"/>
                      <a:pt x="2" y="1"/>
                      <a:pt x="2" y="1"/>
                    </a:cubicBezTo>
                    <a:cubicBezTo>
                      <a:pt x="2" y="4"/>
                      <a:pt x="2" y="4"/>
                      <a:pt x="2" y="4"/>
                    </a:cubicBezTo>
                    <a:cubicBezTo>
                      <a:pt x="2" y="4"/>
                      <a:pt x="2" y="5"/>
                      <a:pt x="1"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2" name="Freeform 104">
                <a:extLst>
                  <a:ext uri="{FF2B5EF4-FFF2-40B4-BE49-F238E27FC236}">
                    <a16:creationId xmlns:a16="http://schemas.microsoft.com/office/drawing/2014/main" id="{4A33BCF5-5092-4AC3-9B5E-483462E34B91}"/>
                  </a:ext>
                </a:extLst>
              </p:cNvPr>
              <p:cNvSpPr>
                <a:spLocks/>
              </p:cNvSpPr>
              <p:nvPr/>
            </p:nvSpPr>
            <p:spPr bwMode="auto">
              <a:xfrm>
                <a:off x="3478213" y="5540375"/>
                <a:ext cx="19050" cy="19050"/>
              </a:xfrm>
              <a:custGeom>
                <a:avLst/>
                <a:gdLst>
                  <a:gd name="T0" fmla="*/ 3 w 6"/>
                  <a:gd name="T1" fmla="*/ 6 h 6"/>
                  <a:gd name="T2" fmla="*/ 0 w 6"/>
                  <a:gd name="T3" fmla="*/ 3 h 6"/>
                  <a:gd name="T4" fmla="*/ 1 w 6"/>
                  <a:gd name="T5" fmla="*/ 2 h 6"/>
                  <a:gd name="T6" fmla="*/ 2 w 6"/>
                  <a:gd name="T7" fmla="*/ 3 h 6"/>
                  <a:gd name="T8" fmla="*/ 3 w 6"/>
                  <a:gd name="T9" fmla="*/ 3 h 6"/>
                  <a:gd name="T10" fmla="*/ 4 w 6"/>
                  <a:gd name="T11" fmla="*/ 3 h 6"/>
                  <a:gd name="T12" fmla="*/ 3 w 6"/>
                  <a:gd name="T13" fmla="*/ 2 h 6"/>
                  <a:gd name="T14" fmla="*/ 2 w 6"/>
                  <a:gd name="T15" fmla="*/ 1 h 6"/>
                  <a:gd name="T16" fmla="*/ 3 w 6"/>
                  <a:gd name="T17" fmla="*/ 0 h 6"/>
                  <a:gd name="T18" fmla="*/ 6 w 6"/>
                  <a:gd name="T19" fmla="*/ 3 h 6"/>
                  <a:gd name="T20" fmla="*/ 3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6"/>
                    </a:moveTo>
                    <a:cubicBezTo>
                      <a:pt x="2" y="6"/>
                      <a:pt x="0" y="5"/>
                      <a:pt x="0" y="3"/>
                    </a:cubicBezTo>
                    <a:cubicBezTo>
                      <a:pt x="0" y="2"/>
                      <a:pt x="0" y="2"/>
                      <a:pt x="1" y="2"/>
                    </a:cubicBezTo>
                    <a:cubicBezTo>
                      <a:pt x="2" y="2"/>
                      <a:pt x="2" y="2"/>
                      <a:pt x="2" y="3"/>
                    </a:cubicBezTo>
                    <a:cubicBezTo>
                      <a:pt x="2" y="3"/>
                      <a:pt x="3" y="3"/>
                      <a:pt x="3" y="3"/>
                    </a:cubicBezTo>
                    <a:cubicBezTo>
                      <a:pt x="4" y="3"/>
                      <a:pt x="4" y="3"/>
                      <a:pt x="4" y="3"/>
                    </a:cubicBezTo>
                    <a:cubicBezTo>
                      <a:pt x="4" y="2"/>
                      <a:pt x="4" y="2"/>
                      <a:pt x="3" y="2"/>
                    </a:cubicBezTo>
                    <a:cubicBezTo>
                      <a:pt x="2" y="2"/>
                      <a:pt x="2" y="1"/>
                      <a:pt x="2" y="1"/>
                    </a:cubicBezTo>
                    <a:cubicBezTo>
                      <a:pt x="2" y="0"/>
                      <a:pt x="2" y="0"/>
                      <a:pt x="3" y="0"/>
                    </a:cubicBezTo>
                    <a:cubicBezTo>
                      <a:pt x="5" y="0"/>
                      <a:pt x="6" y="1"/>
                      <a:pt x="6" y="3"/>
                    </a:cubicBezTo>
                    <a:cubicBezTo>
                      <a:pt x="6" y="4"/>
                      <a:pt x="5" y="6"/>
                      <a:pt x="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3" name="Freeform 105">
                <a:extLst>
                  <a:ext uri="{FF2B5EF4-FFF2-40B4-BE49-F238E27FC236}">
                    <a16:creationId xmlns:a16="http://schemas.microsoft.com/office/drawing/2014/main" id="{D8516E38-A438-4EF7-A03C-FBF936B51CC9}"/>
                  </a:ext>
                </a:extLst>
              </p:cNvPr>
              <p:cNvSpPr>
                <a:spLocks/>
              </p:cNvSpPr>
              <p:nvPr/>
            </p:nvSpPr>
            <p:spPr bwMode="auto">
              <a:xfrm>
                <a:off x="3554413" y="5467350"/>
                <a:ext cx="49213" cy="28575"/>
              </a:xfrm>
              <a:custGeom>
                <a:avLst/>
                <a:gdLst>
                  <a:gd name="T0" fmla="*/ 13 w 15"/>
                  <a:gd name="T1" fmla="*/ 9 h 9"/>
                  <a:gd name="T2" fmla="*/ 13 w 15"/>
                  <a:gd name="T3" fmla="*/ 9 h 9"/>
                  <a:gd name="T4" fmla="*/ 1 w 15"/>
                  <a:gd name="T5" fmla="*/ 2 h 9"/>
                  <a:gd name="T6" fmla="*/ 0 w 15"/>
                  <a:gd name="T7" fmla="*/ 0 h 9"/>
                  <a:gd name="T8" fmla="*/ 2 w 15"/>
                  <a:gd name="T9" fmla="*/ 0 h 9"/>
                  <a:gd name="T10" fmla="*/ 14 w 15"/>
                  <a:gd name="T11" fmla="*/ 7 h 9"/>
                  <a:gd name="T12" fmla="*/ 14 w 15"/>
                  <a:gd name="T13" fmla="*/ 9 h 9"/>
                  <a:gd name="T14" fmla="*/ 13 w 1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9"/>
                    </a:moveTo>
                    <a:cubicBezTo>
                      <a:pt x="13" y="9"/>
                      <a:pt x="13" y="9"/>
                      <a:pt x="13" y="9"/>
                    </a:cubicBezTo>
                    <a:cubicBezTo>
                      <a:pt x="1" y="2"/>
                      <a:pt x="1" y="2"/>
                      <a:pt x="1" y="2"/>
                    </a:cubicBezTo>
                    <a:cubicBezTo>
                      <a:pt x="0" y="2"/>
                      <a:pt x="0" y="1"/>
                      <a:pt x="0" y="0"/>
                    </a:cubicBezTo>
                    <a:cubicBezTo>
                      <a:pt x="0" y="0"/>
                      <a:pt x="1" y="0"/>
                      <a:pt x="2" y="0"/>
                    </a:cubicBezTo>
                    <a:cubicBezTo>
                      <a:pt x="14" y="7"/>
                      <a:pt x="14" y="7"/>
                      <a:pt x="14" y="7"/>
                    </a:cubicBezTo>
                    <a:cubicBezTo>
                      <a:pt x="14" y="8"/>
                      <a:pt x="15" y="8"/>
                      <a:pt x="14" y="9"/>
                    </a:cubicBezTo>
                    <a:cubicBezTo>
                      <a:pt x="14" y="9"/>
                      <a:pt x="14" y="9"/>
                      <a:pt x="13"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4" name="Freeform 106">
                <a:extLst>
                  <a:ext uri="{FF2B5EF4-FFF2-40B4-BE49-F238E27FC236}">
                    <a16:creationId xmlns:a16="http://schemas.microsoft.com/office/drawing/2014/main" id="{7CE51DA6-2538-41B5-9797-9B0EC9883293}"/>
                  </a:ext>
                </a:extLst>
              </p:cNvPr>
              <p:cNvSpPr>
                <a:spLocks/>
              </p:cNvSpPr>
              <p:nvPr/>
            </p:nvSpPr>
            <p:spPr bwMode="auto">
              <a:xfrm>
                <a:off x="3554413" y="5489575"/>
                <a:ext cx="49213" cy="41275"/>
              </a:xfrm>
              <a:custGeom>
                <a:avLst/>
                <a:gdLst>
                  <a:gd name="T0" fmla="*/ 2 w 15"/>
                  <a:gd name="T1" fmla="*/ 13 h 13"/>
                  <a:gd name="T2" fmla="*/ 1 w 15"/>
                  <a:gd name="T3" fmla="*/ 13 h 13"/>
                  <a:gd name="T4" fmla="*/ 1 w 15"/>
                  <a:gd name="T5" fmla="*/ 11 h 13"/>
                  <a:gd name="T6" fmla="*/ 13 w 15"/>
                  <a:gd name="T7" fmla="*/ 0 h 13"/>
                  <a:gd name="T8" fmla="*/ 14 w 15"/>
                  <a:gd name="T9" fmla="*/ 1 h 13"/>
                  <a:gd name="T10" fmla="*/ 14 w 15"/>
                  <a:gd name="T11" fmla="*/ 2 h 13"/>
                  <a:gd name="T12" fmla="*/ 2 w 15"/>
                  <a:gd name="T13" fmla="*/ 13 h 13"/>
                  <a:gd name="T14" fmla="*/ 2 w 1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2" y="13"/>
                    </a:moveTo>
                    <a:cubicBezTo>
                      <a:pt x="1" y="13"/>
                      <a:pt x="1" y="13"/>
                      <a:pt x="1" y="13"/>
                    </a:cubicBezTo>
                    <a:cubicBezTo>
                      <a:pt x="0" y="12"/>
                      <a:pt x="0" y="11"/>
                      <a:pt x="1" y="11"/>
                    </a:cubicBezTo>
                    <a:cubicBezTo>
                      <a:pt x="13" y="0"/>
                      <a:pt x="13" y="0"/>
                      <a:pt x="13" y="0"/>
                    </a:cubicBezTo>
                    <a:cubicBezTo>
                      <a:pt x="13" y="0"/>
                      <a:pt x="14" y="0"/>
                      <a:pt x="14" y="1"/>
                    </a:cubicBezTo>
                    <a:cubicBezTo>
                      <a:pt x="15" y="1"/>
                      <a:pt x="15" y="2"/>
                      <a:pt x="14" y="2"/>
                    </a:cubicBezTo>
                    <a:cubicBezTo>
                      <a:pt x="2" y="13"/>
                      <a:pt x="2" y="13"/>
                      <a:pt x="2" y="13"/>
                    </a:cubicBezTo>
                    <a:cubicBezTo>
                      <a:pt x="2" y="13"/>
                      <a:pt x="2" y="13"/>
                      <a:pt x="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5" name="Freeform 107">
                <a:extLst>
                  <a:ext uri="{FF2B5EF4-FFF2-40B4-BE49-F238E27FC236}">
                    <a16:creationId xmlns:a16="http://schemas.microsoft.com/office/drawing/2014/main" id="{13D3B145-E863-4963-9E6A-A66B16E738FC}"/>
                  </a:ext>
                </a:extLst>
              </p:cNvPr>
              <p:cNvSpPr>
                <a:spLocks/>
              </p:cNvSpPr>
              <p:nvPr/>
            </p:nvSpPr>
            <p:spPr bwMode="auto">
              <a:xfrm>
                <a:off x="3554413" y="5524500"/>
                <a:ext cx="49213" cy="39687"/>
              </a:xfrm>
              <a:custGeom>
                <a:avLst/>
                <a:gdLst>
                  <a:gd name="T0" fmla="*/ 13 w 15"/>
                  <a:gd name="T1" fmla="*/ 12 h 12"/>
                  <a:gd name="T2" fmla="*/ 13 w 15"/>
                  <a:gd name="T3" fmla="*/ 11 h 12"/>
                  <a:gd name="T4" fmla="*/ 1 w 15"/>
                  <a:gd name="T5" fmla="*/ 2 h 12"/>
                  <a:gd name="T6" fmla="*/ 1 w 15"/>
                  <a:gd name="T7" fmla="*/ 0 h 12"/>
                  <a:gd name="T8" fmla="*/ 2 w 15"/>
                  <a:gd name="T9" fmla="*/ 0 h 12"/>
                  <a:gd name="T10" fmla="*/ 14 w 15"/>
                  <a:gd name="T11" fmla="*/ 10 h 12"/>
                  <a:gd name="T12" fmla="*/ 14 w 15"/>
                  <a:gd name="T13" fmla="*/ 11 h 12"/>
                  <a:gd name="T14" fmla="*/ 13 w 15"/>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3" y="12"/>
                    </a:moveTo>
                    <a:cubicBezTo>
                      <a:pt x="13" y="12"/>
                      <a:pt x="13" y="12"/>
                      <a:pt x="13" y="11"/>
                    </a:cubicBezTo>
                    <a:cubicBezTo>
                      <a:pt x="1" y="2"/>
                      <a:pt x="1" y="2"/>
                      <a:pt x="1" y="2"/>
                    </a:cubicBezTo>
                    <a:cubicBezTo>
                      <a:pt x="0" y="1"/>
                      <a:pt x="0" y="1"/>
                      <a:pt x="1" y="0"/>
                    </a:cubicBezTo>
                    <a:cubicBezTo>
                      <a:pt x="1" y="0"/>
                      <a:pt x="2" y="0"/>
                      <a:pt x="2" y="0"/>
                    </a:cubicBezTo>
                    <a:cubicBezTo>
                      <a:pt x="14" y="10"/>
                      <a:pt x="14" y="10"/>
                      <a:pt x="14" y="10"/>
                    </a:cubicBezTo>
                    <a:cubicBezTo>
                      <a:pt x="15" y="10"/>
                      <a:pt x="15" y="11"/>
                      <a:pt x="14" y="11"/>
                    </a:cubicBezTo>
                    <a:cubicBezTo>
                      <a:pt x="14" y="12"/>
                      <a:pt x="14" y="12"/>
                      <a:pt x="13"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6" name="Freeform 108">
                <a:extLst>
                  <a:ext uri="{FF2B5EF4-FFF2-40B4-BE49-F238E27FC236}">
                    <a16:creationId xmlns:a16="http://schemas.microsoft.com/office/drawing/2014/main" id="{784B35F3-0356-405A-86D8-98DFE10B62E0}"/>
                  </a:ext>
                </a:extLst>
              </p:cNvPr>
              <p:cNvSpPr>
                <a:spLocks/>
              </p:cNvSpPr>
              <p:nvPr/>
            </p:nvSpPr>
            <p:spPr bwMode="auto">
              <a:xfrm>
                <a:off x="3557588" y="5553075"/>
                <a:ext cx="46038" cy="42862"/>
              </a:xfrm>
              <a:custGeom>
                <a:avLst/>
                <a:gdLst>
                  <a:gd name="T0" fmla="*/ 1 w 14"/>
                  <a:gd name="T1" fmla="*/ 13 h 13"/>
                  <a:gd name="T2" fmla="*/ 0 w 14"/>
                  <a:gd name="T3" fmla="*/ 13 h 13"/>
                  <a:gd name="T4" fmla="*/ 0 w 14"/>
                  <a:gd name="T5" fmla="*/ 11 h 13"/>
                  <a:gd name="T6" fmla="*/ 12 w 14"/>
                  <a:gd name="T7" fmla="*/ 1 h 13"/>
                  <a:gd name="T8" fmla="*/ 13 w 14"/>
                  <a:gd name="T9" fmla="*/ 1 h 13"/>
                  <a:gd name="T10" fmla="*/ 13 w 14"/>
                  <a:gd name="T11" fmla="*/ 2 h 13"/>
                  <a:gd name="T12" fmla="*/ 2 w 14"/>
                  <a:gd name="T13" fmla="*/ 13 h 13"/>
                  <a:gd name="T14" fmla="*/ 1 w 1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1" y="13"/>
                    </a:moveTo>
                    <a:cubicBezTo>
                      <a:pt x="1" y="13"/>
                      <a:pt x="0" y="13"/>
                      <a:pt x="0" y="13"/>
                    </a:cubicBezTo>
                    <a:cubicBezTo>
                      <a:pt x="0" y="13"/>
                      <a:pt x="0" y="12"/>
                      <a:pt x="0" y="11"/>
                    </a:cubicBezTo>
                    <a:cubicBezTo>
                      <a:pt x="12" y="1"/>
                      <a:pt x="12" y="1"/>
                      <a:pt x="12" y="1"/>
                    </a:cubicBezTo>
                    <a:cubicBezTo>
                      <a:pt x="12" y="0"/>
                      <a:pt x="13" y="0"/>
                      <a:pt x="13" y="1"/>
                    </a:cubicBezTo>
                    <a:cubicBezTo>
                      <a:pt x="14" y="1"/>
                      <a:pt x="14" y="2"/>
                      <a:pt x="13" y="2"/>
                    </a:cubicBezTo>
                    <a:cubicBezTo>
                      <a:pt x="2" y="13"/>
                      <a:pt x="2" y="13"/>
                      <a:pt x="2" y="13"/>
                    </a:cubicBezTo>
                    <a:cubicBezTo>
                      <a:pt x="1" y="13"/>
                      <a:pt x="1" y="13"/>
                      <a:pt x="1"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7" name="Freeform 109">
                <a:extLst>
                  <a:ext uri="{FF2B5EF4-FFF2-40B4-BE49-F238E27FC236}">
                    <a16:creationId xmlns:a16="http://schemas.microsoft.com/office/drawing/2014/main" id="{173508FF-EB21-40C8-905B-C865539CE8AA}"/>
                  </a:ext>
                </a:extLst>
              </p:cNvPr>
              <p:cNvSpPr>
                <a:spLocks/>
              </p:cNvSpPr>
              <p:nvPr/>
            </p:nvSpPr>
            <p:spPr bwMode="auto">
              <a:xfrm>
                <a:off x="3557588" y="5589588"/>
                <a:ext cx="46038" cy="38100"/>
              </a:xfrm>
              <a:custGeom>
                <a:avLst/>
                <a:gdLst>
                  <a:gd name="T0" fmla="*/ 13 w 14"/>
                  <a:gd name="T1" fmla="*/ 12 h 12"/>
                  <a:gd name="T2" fmla="*/ 12 w 14"/>
                  <a:gd name="T3" fmla="*/ 12 h 12"/>
                  <a:gd name="T4" fmla="*/ 0 w 14"/>
                  <a:gd name="T5" fmla="*/ 2 h 12"/>
                  <a:gd name="T6" fmla="*/ 0 w 14"/>
                  <a:gd name="T7" fmla="*/ 1 h 12"/>
                  <a:gd name="T8" fmla="*/ 2 w 14"/>
                  <a:gd name="T9" fmla="*/ 0 h 12"/>
                  <a:gd name="T10" fmla="*/ 13 w 14"/>
                  <a:gd name="T11" fmla="*/ 10 h 12"/>
                  <a:gd name="T12" fmla="*/ 13 w 14"/>
                  <a:gd name="T13" fmla="*/ 12 h 12"/>
                  <a:gd name="T14" fmla="*/ 13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3" y="12"/>
                    </a:moveTo>
                    <a:cubicBezTo>
                      <a:pt x="12" y="12"/>
                      <a:pt x="12" y="12"/>
                      <a:pt x="12" y="12"/>
                    </a:cubicBezTo>
                    <a:cubicBezTo>
                      <a:pt x="0" y="2"/>
                      <a:pt x="0" y="2"/>
                      <a:pt x="0" y="2"/>
                    </a:cubicBezTo>
                    <a:cubicBezTo>
                      <a:pt x="0" y="2"/>
                      <a:pt x="0" y="1"/>
                      <a:pt x="0" y="1"/>
                    </a:cubicBezTo>
                    <a:cubicBezTo>
                      <a:pt x="0" y="0"/>
                      <a:pt x="1" y="0"/>
                      <a:pt x="2" y="0"/>
                    </a:cubicBezTo>
                    <a:cubicBezTo>
                      <a:pt x="13" y="10"/>
                      <a:pt x="13" y="10"/>
                      <a:pt x="13" y="10"/>
                    </a:cubicBezTo>
                    <a:cubicBezTo>
                      <a:pt x="14" y="11"/>
                      <a:pt x="14" y="11"/>
                      <a:pt x="13" y="12"/>
                    </a:cubicBezTo>
                    <a:cubicBezTo>
                      <a:pt x="13" y="12"/>
                      <a:pt x="13" y="12"/>
                      <a:pt x="13"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0" name="Rectangle 39">
              <a:extLst>
                <a:ext uri="{FF2B5EF4-FFF2-40B4-BE49-F238E27FC236}">
                  <a16:creationId xmlns:a16="http://schemas.microsoft.com/office/drawing/2014/main" id="{BA97F19B-C9CC-482B-89EB-1405FC2B9BEA}"/>
                </a:ext>
              </a:extLst>
            </p:cNvPr>
            <p:cNvSpPr/>
            <p:nvPr/>
          </p:nvSpPr>
          <p:spPr>
            <a:xfrm>
              <a:off x="3355503" y="9465525"/>
              <a:ext cx="826328" cy="366731"/>
            </a:xfrm>
            <a:prstGeom prst="rect">
              <a:avLst/>
            </a:prstGeom>
          </p:spPr>
          <p:txBody>
            <a:bodyPr wrap="square" lIns="0" tIns="0" rIns="0" bIns="0">
              <a:spAutoFit/>
            </a:bodyPr>
            <a:lstStyle/>
            <a:p>
              <a:pPr marR="0" lvl="0" algn="ctr">
                <a:spcBef>
                  <a:spcPts val="0"/>
                </a:spcBef>
                <a:spcAft>
                  <a:spcPts val="300"/>
                </a:spcAft>
              </a:pPr>
              <a:r>
                <a:rPr lang="en-GB" sz="850" dirty="0">
                  <a:latin typeface="Segoe UI Light" panose="020B0502040204020203" pitchFamily="34" charset="0"/>
                  <a:ea typeface="Segoe UI Light" panose="020B0502040204020203" pitchFamily="34" charset="0"/>
                  <a:cs typeface="Times New Roman" panose="02020603050405020304" pitchFamily="18" charset="0"/>
                </a:rPr>
                <a:t>Ministry of Emergency Management</a:t>
              </a:r>
            </a:p>
          </p:txBody>
        </p:sp>
        <p:sp>
          <p:nvSpPr>
            <p:cNvPr id="41" name="Freeform 56">
              <a:extLst>
                <a:ext uri="{FF2B5EF4-FFF2-40B4-BE49-F238E27FC236}">
                  <a16:creationId xmlns:a16="http://schemas.microsoft.com/office/drawing/2014/main" id="{B263A10F-B8DF-48D2-B7A2-0197380033F6}"/>
                </a:ext>
              </a:extLst>
            </p:cNvPr>
            <p:cNvSpPr>
              <a:spLocks/>
            </p:cNvSpPr>
            <p:nvPr/>
          </p:nvSpPr>
          <p:spPr bwMode="auto">
            <a:xfrm>
              <a:off x="3511744" y="8891174"/>
              <a:ext cx="513846" cy="512731"/>
            </a:xfrm>
            <a:custGeom>
              <a:avLst/>
              <a:gdLst>
                <a:gd name="T0" fmla="*/ 0 w 461"/>
                <a:gd name="T1" fmla="*/ 0 h 460"/>
                <a:gd name="T2" fmla="*/ 0 w 461"/>
                <a:gd name="T3" fmla="*/ 340 h 460"/>
                <a:gd name="T4" fmla="*/ 120 w 461"/>
                <a:gd name="T5" fmla="*/ 460 h 460"/>
                <a:gd name="T6" fmla="*/ 461 w 461"/>
                <a:gd name="T7" fmla="*/ 460 h 460"/>
                <a:gd name="T8" fmla="*/ 461 w 461"/>
                <a:gd name="T9" fmla="*/ 119 h 460"/>
                <a:gd name="T10" fmla="*/ 342 w 461"/>
                <a:gd name="T11" fmla="*/ 0 h 460"/>
                <a:gd name="T12" fmla="*/ 0 w 461"/>
                <a:gd name="T13" fmla="*/ 0 h 460"/>
                <a:gd name="T14" fmla="*/ 0 w 461"/>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60">
                  <a:moveTo>
                    <a:pt x="0" y="0"/>
                  </a:moveTo>
                  <a:lnTo>
                    <a:pt x="0" y="340"/>
                  </a:lnTo>
                  <a:lnTo>
                    <a:pt x="120" y="460"/>
                  </a:lnTo>
                  <a:lnTo>
                    <a:pt x="461" y="460"/>
                  </a:lnTo>
                  <a:lnTo>
                    <a:pt x="461" y="119"/>
                  </a:lnTo>
                  <a:lnTo>
                    <a:pt x="342" y="0"/>
                  </a:lnTo>
                  <a:lnTo>
                    <a:pt x="0" y="0"/>
                  </a:lnTo>
                  <a:lnTo>
                    <a:pt x="0" y="0"/>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2" name="Freeform 57">
              <a:extLst>
                <a:ext uri="{FF2B5EF4-FFF2-40B4-BE49-F238E27FC236}">
                  <a16:creationId xmlns:a16="http://schemas.microsoft.com/office/drawing/2014/main" id="{AB7A851F-01B7-494A-B37B-AF89FD3B534B}"/>
                </a:ext>
              </a:extLst>
            </p:cNvPr>
            <p:cNvSpPr>
              <a:spLocks noEditPoints="1"/>
            </p:cNvSpPr>
            <p:nvPr/>
          </p:nvSpPr>
          <p:spPr bwMode="auto">
            <a:xfrm>
              <a:off x="3639370" y="9010439"/>
              <a:ext cx="258595" cy="222927"/>
            </a:xfrm>
            <a:custGeom>
              <a:avLst/>
              <a:gdLst>
                <a:gd name="T0" fmla="*/ 116 w 232"/>
                <a:gd name="T1" fmla="*/ 0 h 200"/>
                <a:gd name="T2" fmla="*/ 0 w 232"/>
                <a:gd name="T3" fmla="*/ 200 h 200"/>
                <a:gd name="T4" fmla="*/ 232 w 232"/>
                <a:gd name="T5" fmla="*/ 200 h 200"/>
                <a:gd name="T6" fmla="*/ 116 w 232"/>
                <a:gd name="T7" fmla="*/ 0 h 200"/>
                <a:gd name="T8" fmla="*/ 116 w 232"/>
                <a:gd name="T9" fmla="*/ 0 h 200"/>
                <a:gd name="T10" fmla="*/ 116 w 232"/>
                <a:gd name="T11" fmla="*/ 13 h 200"/>
                <a:gd name="T12" fmla="*/ 222 w 232"/>
                <a:gd name="T13" fmla="*/ 195 h 200"/>
                <a:gd name="T14" fmla="*/ 10 w 232"/>
                <a:gd name="T15" fmla="*/ 195 h 200"/>
                <a:gd name="T16" fmla="*/ 116 w 232"/>
                <a:gd name="T17" fmla="*/ 13 h 200"/>
                <a:gd name="T18" fmla="*/ 116 w 232"/>
                <a:gd name="T19" fmla="*/ 1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00">
                  <a:moveTo>
                    <a:pt x="116" y="0"/>
                  </a:moveTo>
                  <a:lnTo>
                    <a:pt x="0" y="200"/>
                  </a:lnTo>
                  <a:lnTo>
                    <a:pt x="232" y="200"/>
                  </a:lnTo>
                  <a:lnTo>
                    <a:pt x="116" y="0"/>
                  </a:lnTo>
                  <a:lnTo>
                    <a:pt x="116" y="0"/>
                  </a:lnTo>
                  <a:close/>
                  <a:moveTo>
                    <a:pt x="116" y="13"/>
                  </a:moveTo>
                  <a:lnTo>
                    <a:pt x="222" y="195"/>
                  </a:lnTo>
                  <a:lnTo>
                    <a:pt x="10" y="195"/>
                  </a:lnTo>
                  <a:lnTo>
                    <a:pt x="116" y="13"/>
                  </a:lnTo>
                  <a:lnTo>
                    <a:pt x="11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8">
              <a:extLst>
                <a:ext uri="{FF2B5EF4-FFF2-40B4-BE49-F238E27FC236}">
                  <a16:creationId xmlns:a16="http://schemas.microsoft.com/office/drawing/2014/main" id="{A2418603-2FDB-473A-9F04-4DC4D621A420}"/>
                </a:ext>
              </a:extLst>
            </p:cNvPr>
            <p:cNvSpPr>
              <a:spLocks/>
            </p:cNvSpPr>
            <p:nvPr/>
          </p:nvSpPr>
          <p:spPr bwMode="auto">
            <a:xfrm>
              <a:off x="3739687" y="9091808"/>
              <a:ext cx="57961" cy="108119"/>
            </a:xfrm>
            <a:custGeom>
              <a:avLst/>
              <a:gdLst>
                <a:gd name="T0" fmla="*/ 94 w 432"/>
                <a:gd name="T1" fmla="*/ 381 h 812"/>
                <a:gd name="T2" fmla="*/ 332 w 432"/>
                <a:gd name="T3" fmla="*/ 44 h 812"/>
                <a:gd name="T4" fmla="*/ 324 w 432"/>
                <a:gd name="T5" fmla="*/ 8 h 812"/>
                <a:gd name="T6" fmla="*/ 288 w 432"/>
                <a:gd name="T7" fmla="*/ 15 h 812"/>
                <a:gd name="T8" fmla="*/ 0 w 432"/>
                <a:gd name="T9" fmla="*/ 432 h 812"/>
                <a:gd name="T10" fmla="*/ 346 w 432"/>
                <a:gd name="T11" fmla="*/ 432 h 812"/>
                <a:gd name="T12" fmla="*/ 108 w 432"/>
                <a:gd name="T13" fmla="*/ 777 h 812"/>
                <a:gd name="T14" fmla="*/ 116 w 432"/>
                <a:gd name="T15" fmla="*/ 805 h 812"/>
                <a:gd name="T16" fmla="*/ 123 w 432"/>
                <a:gd name="T17" fmla="*/ 812 h 812"/>
                <a:gd name="T18" fmla="*/ 144 w 432"/>
                <a:gd name="T19" fmla="*/ 798 h 812"/>
                <a:gd name="T20" fmla="*/ 432 w 432"/>
                <a:gd name="T21" fmla="*/ 381 h 812"/>
                <a:gd name="T22" fmla="*/ 94 w 432"/>
                <a:gd name="T23" fmla="*/ 38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812">
                  <a:moveTo>
                    <a:pt x="94" y="381"/>
                  </a:moveTo>
                  <a:cubicBezTo>
                    <a:pt x="332" y="44"/>
                    <a:pt x="332" y="44"/>
                    <a:pt x="332" y="44"/>
                  </a:cubicBezTo>
                  <a:cubicBezTo>
                    <a:pt x="339" y="29"/>
                    <a:pt x="332" y="15"/>
                    <a:pt x="324" y="8"/>
                  </a:cubicBezTo>
                  <a:cubicBezTo>
                    <a:pt x="310" y="0"/>
                    <a:pt x="296" y="0"/>
                    <a:pt x="288" y="15"/>
                  </a:cubicBezTo>
                  <a:cubicBezTo>
                    <a:pt x="0" y="432"/>
                    <a:pt x="0" y="432"/>
                    <a:pt x="0" y="432"/>
                  </a:cubicBezTo>
                  <a:cubicBezTo>
                    <a:pt x="346" y="432"/>
                    <a:pt x="346" y="432"/>
                    <a:pt x="346" y="432"/>
                  </a:cubicBezTo>
                  <a:cubicBezTo>
                    <a:pt x="108" y="777"/>
                    <a:pt x="108" y="777"/>
                    <a:pt x="108" y="777"/>
                  </a:cubicBezTo>
                  <a:cubicBezTo>
                    <a:pt x="101" y="784"/>
                    <a:pt x="101" y="798"/>
                    <a:pt x="116" y="805"/>
                  </a:cubicBezTo>
                  <a:cubicBezTo>
                    <a:pt x="116" y="812"/>
                    <a:pt x="123" y="812"/>
                    <a:pt x="123" y="812"/>
                  </a:cubicBezTo>
                  <a:cubicBezTo>
                    <a:pt x="137" y="812"/>
                    <a:pt x="144" y="805"/>
                    <a:pt x="144" y="798"/>
                  </a:cubicBezTo>
                  <a:cubicBezTo>
                    <a:pt x="432" y="381"/>
                    <a:pt x="432" y="381"/>
                    <a:pt x="432" y="381"/>
                  </a:cubicBezTo>
                  <a:lnTo>
                    <a:pt x="94" y="381"/>
                  </a:ln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11F0D752-EEC2-4E6E-BA94-0FF9C7EEDB92}"/>
                </a:ext>
              </a:extLst>
            </p:cNvPr>
            <p:cNvSpPr/>
            <p:nvPr/>
          </p:nvSpPr>
          <p:spPr>
            <a:xfrm>
              <a:off x="3341391" y="6437602"/>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Education</a:t>
              </a:r>
            </a:p>
          </p:txBody>
        </p:sp>
        <p:sp>
          <p:nvSpPr>
            <p:cNvPr id="45" name="Rectangle 44">
              <a:extLst>
                <a:ext uri="{FF2B5EF4-FFF2-40B4-BE49-F238E27FC236}">
                  <a16:creationId xmlns:a16="http://schemas.microsoft.com/office/drawing/2014/main" id="{B23DD25A-7C7F-44E5-B316-A826AE0046FB}"/>
                </a:ext>
              </a:extLst>
            </p:cNvPr>
            <p:cNvSpPr/>
            <p:nvPr/>
          </p:nvSpPr>
          <p:spPr>
            <a:xfrm>
              <a:off x="3435019" y="7447807"/>
              <a:ext cx="667297"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Justice</a:t>
              </a:r>
            </a:p>
          </p:txBody>
        </p:sp>
        <p:sp>
          <p:nvSpPr>
            <p:cNvPr id="46" name="Rectangle 45">
              <a:extLst>
                <a:ext uri="{FF2B5EF4-FFF2-40B4-BE49-F238E27FC236}">
                  <a16:creationId xmlns:a16="http://schemas.microsoft.com/office/drawing/2014/main" id="{95D015DE-78F1-4129-BBCB-D1067F6BF5C9}"/>
                </a:ext>
              </a:extLst>
            </p:cNvPr>
            <p:cNvSpPr/>
            <p:nvPr/>
          </p:nvSpPr>
          <p:spPr>
            <a:xfrm>
              <a:off x="3341391" y="8434779"/>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Water Resources</a:t>
              </a:r>
            </a:p>
          </p:txBody>
        </p:sp>
        <p:sp>
          <p:nvSpPr>
            <p:cNvPr id="47" name="Freeform 42">
              <a:extLst>
                <a:ext uri="{FF2B5EF4-FFF2-40B4-BE49-F238E27FC236}">
                  <a16:creationId xmlns:a16="http://schemas.microsoft.com/office/drawing/2014/main" id="{CD4F32B2-4515-47B1-B69C-8783E6625D40}"/>
                </a:ext>
              </a:extLst>
            </p:cNvPr>
            <p:cNvSpPr>
              <a:spLocks/>
            </p:cNvSpPr>
            <p:nvPr/>
          </p:nvSpPr>
          <p:spPr bwMode="auto">
            <a:xfrm>
              <a:off x="3511744" y="6874817"/>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8" name="Freeform 55">
              <a:extLst>
                <a:ext uri="{FF2B5EF4-FFF2-40B4-BE49-F238E27FC236}">
                  <a16:creationId xmlns:a16="http://schemas.microsoft.com/office/drawing/2014/main" id="{0060AD19-4AA1-4D30-8F3D-2777740A39DB}"/>
                </a:ext>
              </a:extLst>
            </p:cNvPr>
            <p:cNvSpPr>
              <a:spLocks noChangeAspect="1" noEditPoints="1"/>
            </p:cNvSpPr>
            <p:nvPr/>
          </p:nvSpPr>
          <p:spPr bwMode="auto">
            <a:xfrm>
              <a:off x="3619542" y="7008471"/>
              <a:ext cx="298251" cy="239275"/>
            </a:xfrm>
            <a:custGeom>
              <a:avLst/>
              <a:gdLst>
                <a:gd name="T0" fmla="*/ 48 w 88"/>
                <a:gd name="T1" fmla="*/ 63 h 70"/>
                <a:gd name="T2" fmla="*/ 2 w 88"/>
                <a:gd name="T3" fmla="*/ 67 h 70"/>
                <a:gd name="T4" fmla="*/ 9 w 88"/>
                <a:gd name="T5" fmla="*/ 57 h 70"/>
                <a:gd name="T6" fmla="*/ 41 w 88"/>
                <a:gd name="T7" fmla="*/ 61 h 70"/>
                <a:gd name="T8" fmla="*/ 9 w 88"/>
                <a:gd name="T9" fmla="*/ 57 h 70"/>
                <a:gd name="T10" fmla="*/ 50 w 88"/>
                <a:gd name="T11" fmla="*/ 62 h 70"/>
                <a:gd name="T12" fmla="*/ 49 w 88"/>
                <a:gd name="T13" fmla="*/ 70 h 70"/>
                <a:gd name="T14" fmla="*/ 0 w 88"/>
                <a:gd name="T15" fmla="*/ 68 h 70"/>
                <a:gd name="T16" fmla="*/ 1 w 88"/>
                <a:gd name="T17" fmla="*/ 61 h 70"/>
                <a:gd name="T18" fmla="*/ 6 w 88"/>
                <a:gd name="T19" fmla="*/ 56 h 70"/>
                <a:gd name="T20" fmla="*/ 42 w 88"/>
                <a:gd name="T21" fmla="*/ 55 h 70"/>
                <a:gd name="T22" fmla="*/ 44 w 88"/>
                <a:gd name="T23" fmla="*/ 61 h 70"/>
                <a:gd name="T24" fmla="*/ 88 w 88"/>
                <a:gd name="T25" fmla="*/ 42 h 70"/>
                <a:gd name="T26" fmla="*/ 85 w 88"/>
                <a:gd name="T27" fmla="*/ 49 h 70"/>
                <a:gd name="T28" fmla="*/ 82 w 88"/>
                <a:gd name="T29" fmla="*/ 51 h 70"/>
                <a:gd name="T30" fmla="*/ 59 w 88"/>
                <a:gd name="T31" fmla="*/ 41 h 70"/>
                <a:gd name="T32" fmla="*/ 31 w 88"/>
                <a:gd name="T33" fmla="*/ 36 h 70"/>
                <a:gd name="T34" fmla="*/ 32 w 88"/>
                <a:gd name="T35" fmla="*/ 40 h 70"/>
                <a:gd name="T36" fmla="*/ 29 w 88"/>
                <a:gd name="T37" fmla="*/ 45 h 70"/>
                <a:gd name="T38" fmla="*/ 11 w 88"/>
                <a:gd name="T39" fmla="*/ 37 h 70"/>
                <a:gd name="T40" fmla="*/ 10 w 88"/>
                <a:gd name="T41" fmla="*/ 35 h 70"/>
                <a:gd name="T42" fmla="*/ 12 w 88"/>
                <a:gd name="T43" fmla="*/ 31 h 70"/>
                <a:gd name="T44" fmla="*/ 24 w 88"/>
                <a:gd name="T45" fmla="*/ 8 h 70"/>
                <a:gd name="T46" fmla="*/ 23 w 88"/>
                <a:gd name="T47" fmla="*/ 4 h 70"/>
                <a:gd name="T48" fmla="*/ 25 w 88"/>
                <a:gd name="T49" fmla="*/ 0 h 70"/>
                <a:gd name="T50" fmla="*/ 44 w 88"/>
                <a:gd name="T51" fmla="*/ 7 h 70"/>
                <a:gd name="T52" fmla="*/ 45 w 88"/>
                <a:gd name="T53" fmla="*/ 9 h 70"/>
                <a:gd name="T54" fmla="*/ 43 w 88"/>
                <a:gd name="T55" fmla="*/ 13 h 70"/>
                <a:gd name="T56" fmla="*/ 37 w 88"/>
                <a:gd name="T57" fmla="*/ 21 h 70"/>
                <a:gd name="T58" fmla="*/ 85 w 88"/>
                <a:gd name="T59" fmla="*/ 40 h 70"/>
                <a:gd name="T60" fmla="*/ 88 w 88"/>
                <a:gd name="T61" fmla="*/ 42 h 70"/>
                <a:gd name="T62" fmla="*/ 26 w 88"/>
                <a:gd name="T63" fmla="*/ 4 h 70"/>
                <a:gd name="T64" fmla="*/ 39 w 88"/>
                <a:gd name="T65" fmla="*/ 12 h 70"/>
                <a:gd name="T66" fmla="*/ 42 w 88"/>
                <a:gd name="T67" fmla="*/ 9 h 70"/>
                <a:gd name="T68" fmla="*/ 29 w 88"/>
                <a:gd name="T69" fmla="*/ 42 h 70"/>
                <a:gd name="T70" fmla="*/ 29 w 88"/>
                <a:gd name="T71" fmla="*/ 37 h 70"/>
                <a:gd name="T72" fmla="*/ 14 w 88"/>
                <a:gd name="T73" fmla="*/ 33 h 70"/>
                <a:gd name="T74" fmla="*/ 29 w 88"/>
                <a:gd name="T75" fmla="*/ 42 h 70"/>
                <a:gd name="T76" fmla="*/ 26 w 88"/>
                <a:gd name="T77" fmla="*/ 10 h 70"/>
                <a:gd name="T78" fmla="*/ 29 w 88"/>
                <a:gd name="T79" fmla="*/ 34 h 70"/>
                <a:gd name="T80" fmla="*/ 83 w 88"/>
                <a:gd name="T81" fmla="*/ 48 h 70"/>
                <a:gd name="T82" fmla="*/ 85 w 88"/>
                <a:gd name="T83" fmla="*/ 42 h 70"/>
                <a:gd name="T84" fmla="*/ 35 w 88"/>
                <a:gd name="T85" fmla="*/ 27 h 70"/>
                <a:gd name="T86" fmla="*/ 83 w 88"/>
                <a:gd name="T8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70">
                  <a:moveTo>
                    <a:pt x="48" y="67"/>
                  </a:moveTo>
                  <a:cubicBezTo>
                    <a:pt x="48" y="63"/>
                    <a:pt x="48" y="63"/>
                    <a:pt x="48" y="63"/>
                  </a:cubicBezTo>
                  <a:cubicBezTo>
                    <a:pt x="2" y="63"/>
                    <a:pt x="2" y="63"/>
                    <a:pt x="2" y="63"/>
                  </a:cubicBezTo>
                  <a:cubicBezTo>
                    <a:pt x="2" y="67"/>
                    <a:pt x="2" y="67"/>
                    <a:pt x="2" y="67"/>
                  </a:cubicBezTo>
                  <a:cubicBezTo>
                    <a:pt x="48" y="67"/>
                    <a:pt x="48" y="67"/>
                    <a:pt x="48" y="67"/>
                  </a:cubicBezTo>
                  <a:close/>
                  <a:moveTo>
                    <a:pt x="9" y="57"/>
                  </a:moveTo>
                  <a:cubicBezTo>
                    <a:pt x="9" y="61"/>
                    <a:pt x="9" y="61"/>
                    <a:pt x="9" y="61"/>
                  </a:cubicBezTo>
                  <a:cubicBezTo>
                    <a:pt x="41" y="61"/>
                    <a:pt x="41" y="61"/>
                    <a:pt x="41" y="61"/>
                  </a:cubicBezTo>
                  <a:cubicBezTo>
                    <a:pt x="41" y="57"/>
                    <a:pt x="41" y="57"/>
                    <a:pt x="41" y="57"/>
                  </a:cubicBezTo>
                  <a:cubicBezTo>
                    <a:pt x="9" y="57"/>
                    <a:pt x="9" y="57"/>
                    <a:pt x="9" y="57"/>
                  </a:cubicBezTo>
                  <a:close/>
                  <a:moveTo>
                    <a:pt x="49" y="61"/>
                  </a:moveTo>
                  <a:cubicBezTo>
                    <a:pt x="50" y="61"/>
                    <a:pt x="50" y="61"/>
                    <a:pt x="50" y="62"/>
                  </a:cubicBezTo>
                  <a:cubicBezTo>
                    <a:pt x="50" y="68"/>
                    <a:pt x="50" y="68"/>
                    <a:pt x="50" y="68"/>
                  </a:cubicBezTo>
                  <a:cubicBezTo>
                    <a:pt x="50" y="69"/>
                    <a:pt x="50" y="70"/>
                    <a:pt x="49" y="70"/>
                  </a:cubicBezTo>
                  <a:cubicBezTo>
                    <a:pt x="1" y="70"/>
                    <a:pt x="1" y="70"/>
                    <a:pt x="1" y="70"/>
                  </a:cubicBezTo>
                  <a:cubicBezTo>
                    <a:pt x="0" y="70"/>
                    <a:pt x="0" y="69"/>
                    <a:pt x="0" y="68"/>
                  </a:cubicBezTo>
                  <a:cubicBezTo>
                    <a:pt x="0" y="62"/>
                    <a:pt x="0" y="62"/>
                    <a:pt x="0" y="62"/>
                  </a:cubicBezTo>
                  <a:cubicBezTo>
                    <a:pt x="0" y="61"/>
                    <a:pt x="0" y="61"/>
                    <a:pt x="1" y="61"/>
                  </a:cubicBezTo>
                  <a:cubicBezTo>
                    <a:pt x="6" y="61"/>
                    <a:pt x="6" y="61"/>
                    <a:pt x="6" y="61"/>
                  </a:cubicBezTo>
                  <a:cubicBezTo>
                    <a:pt x="6" y="56"/>
                    <a:pt x="6" y="56"/>
                    <a:pt x="6" y="56"/>
                  </a:cubicBezTo>
                  <a:cubicBezTo>
                    <a:pt x="6" y="55"/>
                    <a:pt x="7" y="55"/>
                    <a:pt x="8" y="55"/>
                  </a:cubicBezTo>
                  <a:cubicBezTo>
                    <a:pt x="42" y="55"/>
                    <a:pt x="42" y="55"/>
                    <a:pt x="42" y="55"/>
                  </a:cubicBezTo>
                  <a:cubicBezTo>
                    <a:pt x="43" y="55"/>
                    <a:pt x="44" y="55"/>
                    <a:pt x="44" y="56"/>
                  </a:cubicBezTo>
                  <a:cubicBezTo>
                    <a:pt x="44" y="61"/>
                    <a:pt x="44" y="61"/>
                    <a:pt x="44" y="61"/>
                  </a:cubicBezTo>
                  <a:cubicBezTo>
                    <a:pt x="49" y="61"/>
                    <a:pt x="49" y="61"/>
                    <a:pt x="49" y="61"/>
                  </a:cubicBezTo>
                  <a:close/>
                  <a:moveTo>
                    <a:pt x="88" y="42"/>
                  </a:moveTo>
                  <a:cubicBezTo>
                    <a:pt x="88" y="42"/>
                    <a:pt x="88" y="43"/>
                    <a:pt x="88" y="44"/>
                  </a:cubicBezTo>
                  <a:cubicBezTo>
                    <a:pt x="85" y="49"/>
                    <a:pt x="85" y="49"/>
                    <a:pt x="85" y="49"/>
                  </a:cubicBezTo>
                  <a:cubicBezTo>
                    <a:pt x="85" y="50"/>
                    <a:pt x="84" y="51"/>
                    <a:pt x="83" y="51"/>
                  </a:cubicBezTo>
                  <a:cubicBezTo>
                    <a:pt x="82" y="51"/>
                    <a:pt x="82" y="51"/>
                    <a:pt x="82" y="51"/>
                  </a:cubicBezTo>
                  <a:cubicBezTo>
                    <a:pt x="81" y="50"/>
                    <a:pt x="81" y="50"/>
                    <a:pt x="81" y="50"/>
                  </a:cubicBezTo>
                  <a:cubicBezTo>
                    <a:pt x="59" y="41"/>
                    <a:pt x="59" y="41"/>
                    <a:pt x="59" y="41"/>
                  </a:cubicBezTo>
                  <a:cubicBezTo>
                    <a:pt x="49" y="36"/>
                    <a:pt x="38" y="31"/>
                    <a:pt x="34" y="30"/>
                  </a:cubicBezTo>
                  <a:cubicBezTo>
                    <a:pt x="31" y="36"/>
                    <a:pt x="31" y="36"/>
                    <a:pt x="31" y="36"/>
                  </a:cubicBezTo>
                  <a:cubicBezTo>
                    <a:pt x="32" y="39"/>
                    <a:pt x="32" y="39"/>
                    <a:pt x="32" y="39"/>
                  </a:cubicBezTo>
                  <a:cubicBezTo>
                    <a:pt x="32" y="40"/>
                    <a:pt x="32" y="40"/>
                    <a:pt x="32" y="40"/>
                  </a:cubicBezTo>
                  <a:cubicBezTo>
                    <a:pt x="31" y="44"/>
                    <a:pt x="31" y="44"/>
                    <a:pt x="31" y="44"/>
                  </a:cubicBezTo>
                  <a:cubicBezTo>
                    <a:pt x="30" y="44"/>
                    <a:pt x="30" y="45"/>
                    <a:pt x="29" y="45"/>
                  </a:cubicBezTo>
                  <a:cubicBezTo>
                    <a:pt x="29" y="45"/>
                    <a:pt x="29" y="45"/>
                    <a:pt x="29" y="45"/>
                  </a:cubicBezTo>
                  <a:cubicBezTo>
                    <a:pt x="11" y="37"/>
                    <a:pt x="11" y="37"/>
                    <a:pt x="11" y="37"/>
                  </a:cubicBezTo>
                  <a:cubicBezTo>
                    <a:pt x="11" y="37"/>
                    <a:pt x="10" y="37"/>
                    <a:pt x="10" y="36"/>
                  </a:cubicBezTo>
                  <a:cubicBezTo>
                    <a:pt x="10" y="36"/>
                    <a:pt x="10" y="36"/>
                    <a:pt x="10" y="35"/>
                  </a:cubicBezTo>
                  <a:cubicBezTo>
                    <a:pt x="12" y="32"/>
                    <a:pt x="12" y="32"/>
                    <a:pt x="12" y="32"/>
                  </a:cubicBezTo>
                  <a:cubicBezTo>
                    <a:pt x="12" y="32"/>
                    <a:pt x="12" y="31"/>
                    <a:pt x="12" y="31"/>
                  </a:cubicBezTo>
                  <a:cubicBezTo>
                    <a:pt x="15" y="29"/>
                    <a:pt x="15" y="29"/>
                    <a:pt x="15" y="29"/>
                  </a:cubicBezTo>
                  <a:cubicBezTo>
                    <a:pt x="24" y="8"/>
                    <a:pt x="24" y="8"/>
                    <a:pt x="24" y="8"/>
                  </a:cubicBezTo>
                  <a:cubicBezTo>
                    <a:pt x="23" y="5"/>
                    <a:pt x="23" y="5"/>
                    <a:pt x="23" y="5"/>
                  </a:cubicBezTo>
                  <a:cubicBezTo>
                    <a:pt x="23" y="4"/>
                    <a:pt x="23" y="4"/>
                    <a:pt x="23" y="4"/>
                  </a:cubicBezTo>
                  <a:cubicBezTo>
                    <a:pt x="25" y="0"/>
                    <a:pt x="25" y="0"/>
                    <a:pt x="25" y="0"/>
                  </a:cubicBezTo>
                  <a:cubicBezTo>
                    <a:pt x="25" y="0"/>
                    <a:pt x="25" y="0"/>
                    <a:pt x="25" y="0"/>
                  </a:cubicBezTo>
                  <a:cubicBezTo>
                    <a:pt x="26" y="0"/>
                    <a:pt x="26" y="0"/>
                    <a:pt x="26" y="0"/>
                  </a:cubicBezTo>
                  <a:cubicBezTo>
                    <a:pt x="44" y="7"/>
                    <a:pt x="44" y="7"/>
                    <a:pt x="44" y="7"/>
                  </a:cubicBezTo>
                  <a:cubicBezTo>
                    <a:pt x="45" y="7"/>
                    <a:pt x="45" y="7"/>
                    <a:pt x="45" y="8"/>
                  </a:cubicBezTo>
                  <a:cubicBezTo>
                    <a:pt x="45" y="8"/>
                    <a:pt x="45" y="8"/>
                    <a:pt x="45" y="9"/>
                  </a:cubicBezTo>
                  <a:cubicBezTo>
                    <a:pt x="44" y="12"/>
                    <a:pt x="44" y="12"/>
                    <a:pt x="44" y="12"/>
                  </a:cubicBezTo>
                  <a:cubicBezTo>
                    <a:pt x="44" y="13"/>
                    <a:pt x="43" y="13"/>
                    <a:pt x="43" y="13"/>
                  </a:cubicBezTo>
                  <a:cubicBezTo>
                    <a:pt x="40" y="15"/>
                    <a:pt x="40" y="15"/>
                    <a:pt x="40" y="15"/>
                  </a:cubicBezTo>
                  <a:cubicBezTo>
                    <a:pt x="37" y="21"/>
                    <a:pt x="37" y="21"/>
                    <a:pt x="37" y="21"/>
                  </a:cubicBezTo>
                  <a:cubicBezTo>
                    <a:pt x="41" y="23"/>
                    <a:pt x="52" y="27"/>
                    <a:pt x="62" y="31"/>
                  </a:cubicBezTo>
                  <a:cubicBezTo>
                    <a:pt x="85" y="40"/>
                    <a:pt x="85" y="40"/>
                    <a:pt x="85" y="40"/>
                  </a:cubicBezTo>
                  <a:cubicBezTo>
                    <a:pt x="86" y="40"/>
                    <a:pt x="86" y="40"/>
                    <a:pt x="86" y="40"/>
                  </a:cubicBezTo>
                  <a:cubicBezTo>
                    <a:pt x="87" y="40"/>
                    <a:pt x="87" y="41"/>
                    <a:pt x="88" y="42"/>
                  </a:cubicBezTo>
                  <a:close/>
                  <a:moveTo>
                    <a:pt x="27" y="2"/>
                  </a:moveTo>
                  <a:cubicBezTo>
                    <a:pt x="26" y="4"/>
                    <a:pt x="26" y="4"/>
                    <a:pt x="26" y="4"/>
                  </a:cubicBezTo>
                  <a:cubicBezTo>
                    <a:pt x="27" y="7"/>
                    <a:pt x="27" y="7"/>
                    <a:pt x="27" y="7"/>
                  </a:cubicBezTo>
                  <a:cubicBezTo>
                    <a:pt x="39" y="12"/>
                    <a:pt x="39" y="12"/>
                    <a:pt x="39" y="12"/>
                  </a:cubicBezTo>
                  <a:cubicBezTo>
                    <a:pt x="41" y="11"/>
                    <a:pt x="41" y="11"/>
                    <a:pt x="41" y="11"/>
                  </a:cubicBezTo>
                  <a:cubicBezTo>
                    <a:pt x="42" y="9"/>
                    <a:pt x="42" y="9"/>
                    <a:pt x="42" y="9"/>
                  </a:cubicBezTo>
                  <a:cubicBezTo>
                    <a:pt x="27" y="2"/>
                    <a:pt x="27" y="2"/>
                    <a:pt x="27" y="2"/>
                  </a:cubicBezTo>
                  <a:close/>
                  <a:moveTo>
                    <a:pt x="29" y="42"/>
                  </a:moveTo>
                  <a:cubicBezTo>
                    <a:pt x="30" y="40"/>
                    <a:pt x="30" y="40"/>
                    <a:pt x="30" y="40"/>
                  </a:cubicBezTo>
                  <a:cubicBezTo>
                    <a:pt x="29" y="37"/>
                    <a:pt x="29" y="37"/>
                    <a:pt x="29" y="37"/>
                  </a:cubicBezTo>
                  <a:cubicBezTo>
                    <a:pt x="17" y="32"/>
                    <a:pt x="17" y="32"/>
                    <a:pt x="17" y="32"/>
                  </a:cubicBezTo>
                  <a:cubicBezTo>
                    <a:pt x="14" y="33"/>
                    <a:pt x="14" y="33"/>
                    <a:pt x="14" y="33"/>
                  </a:cubicBezTo>
                  <a:cubicBezTo>
                    <a:pt x="13" y="35"/>
                    <a:pt x="13" y="35"/>
                    <a:pt x="13" y="35"/>
                  </a:cubicBezTo>
                  <a:cubicBezTo>
                    <a:pt x="29" y="42"/>
                    <a:pt x="29" y="42"/>
                    <a:pt x="29" y="42"/>
                  </a:cubicBezTo>
                  <a:close/>
                  <a:moveTo>
                    <a:pt x="37" y="15"/>
                  </a:moveTo>
                  <a:cubicBezTo>
                    <a:pt x="26" y="10"/>
                    <a:pt x="26" y="10"/>
                    <a:pt x="26" y="10"/>
                  </a:cubicBezTo>
                  <a:cubicBezTo>
                    <a:pt x="18" y="30"/>
                    <a:pt x="18" y="30"/>
                    <a:pt x="18" y="30"/>
                  </a:cubicBezTo>
                  <a:cubicBezTo>
                    <a:pt x="29" y="34"/>
                    <a:pt x="29" y="34"/>
                    <a:pt x="29" y="34"/>
                  </a:cubicBezTo>
                  <a:cubicBezTo>
                    <a:pt x="37" y="15"/>
                    <a:pt x="37" y="15"/>
                    <a:pt x="37" y="15"/>
                  </a:cubicBezTo>
                  <a:close/>
                  <a:moveTo>
                    <a:pt x="83" y="48"/>
                  </a:moveTo>
                  <a:cubicBezTo>
                    <a:pt x="85" y="43"/>
                    <a:pt x="85" y="43"/>
                    <a:pt x="85" y="43"/>
                  </a:cubicBezTo>
                  <a:cubicBezTo>
                    <a:pt x="85" y="43"/>
                    <a:pt x="85" y="42"/>
                    <a:pt x="85" y="42"/>
                  </a:cubicBezTo>
                  <a:cubicBezTo>
                    <a:pt x="36" y="23"/>
                    <a:pt x="36" y="23"/>
                    <a:pt x="36" y="23"/>
                  </a:cubicBezTo>
                  <a:cubicBezTo>
                    <a:pt x="35" y="27"/>
                    <a:pt x="35" y="27"/>
                    <a:pt x="35" y="27"/>
                  </a:cubicBezTo>
                  <a:cubicBezTo>
                    <a:pt x="39" y="29"/>
                    <a:pt x="83" y="48"/>
                    <a:pt x="83" y="48"/>
                  </a:cubicBezTo>
                  <a:cubicBezTo>
                    <a:pt x="83" y="48"/>
                    <a:pt x="83" y="48"/>
                    <a:pt x="83"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a:extLst>
                <a:ext uri="{FF2B5EF4-FFF2-40B4-BE49-F238E27FC236}">
                  <a16:creationId xmlns:a16="http://schemas.microsoft.com/office/drawing/2014/main" id="{159142CA-EEF6-4FCB-9CC8-581FCDB2E305}"/>
                </a:ext>
              </a:extLst>
            </p:cNvPr>
            <p:cNvSpPr>
              <a:spLocks/>
            </p:cNvSpPr>
            <p:nvPr/>
          </p:nvSpPr>
          <p:spPr bwMode="auto">
            <a:xfrm>
              <a:off x="3511744" y="7867493"/>
              <a:ext cx="513846" cy="512731"/>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0" name="Group 49">
              <a:extLst>
                <a:ext uri="{FF2B5EF4-FFF2-40B4-BE49-F238E27FC236}">
                  <a16:creationId xmlns:a16="http://schemas.microsoft.com/office/drawing/2014/main" id="{1CD3D942-6368-44AD-B8B5-A93D15DDBB11}"/>
                </a:ext>
              </a:extLst>
            </p:cNvPr>
            <p:cNvGrpSpPr/>
            <p:nvPr/>
          </p:nvGrpSpPr>
          <p:grpSpPr>
            <a:xfrm>
              <a:off x="3706194" y="8014570"/>
              <a:ext cx="124947" cy="185352"/>
              <a:chOff x="3708871" y="5798430"/>
              <a:chExt cx="180097" cy="267164"/>
            </a:xfrm>
          </p:grpSpPr>
          <p:sp>
            <p:nvSpPr>
              <p:cNvPr id="232" name="Freeform 26">
                <a:extLst>
                  <a:ext uri="{FF2B5EF4-FFF2-40B4-BE49-F238E27FC236}">
                    <a16:creationId xmlns:a16="http://schemas.microsoft.com/office/drawing/2014/main" id="{A082D5AB-4AAB-49D5-8E14-A38F28CBC99E}"/>
                  </a:ext>
                </a:extLst>
              </p:cNvPr>
              <p:cNvSpPr>
                <a:spLocks/>
              </p:cNvSpPr>
              <p:nvPr/>
            </p:nvSpPr>
            <p:spPr bwMode="auto">
              <a:xfrm>
                <a:off x="3742267" y="5873570"/>
                <a:ext cx="59635" cy="159821"/>
              </a:xfrm>
              <a:custGeom>
                <a:avLst/>
                <a:gdLst>
                  <a:gd name="T0" fmla="*/ 202 w 212"/>
                  <a:gd name="T1" fmla="*/ 537 h 558"/>
                  <a:gd name="T2" fmla="*/ 151 w 212"/>
                  <a:gd name="T3" fmla="*/ 526 h 558"/>
                  <a:gd name="T4" fmla="*/ 54 w 212"/>
                  <a:gd name="T5" fmla="*/ 458 h 558"/>
                  <a:gd name="T6" fmla="*/ 26 w 212"/>
                  <a:gd name="T7" fmla="*/ 342 h 558"/>
                  <a:gd name="T8" fmla="*/ 36 w 212"/>
                  <a:gd name="T9" fmla="*/ 288 h 558"/>
                  <a:gd name="T10" fmla="*/ 137 w 212"/>
                  <a:gd name="T11" fmla="*/ 98 h 558"/>
                  <a:gd name="T12" fmla="*/ 184 w 212"/>
                  <a:gd name="T13" fmla="*/ 22 h 558"/>
                  <a:gd name="T14" fmla="*/ 180 w 212"/>
                  <a:gd name="T15" fmla="*/ 4 h 558"/>
                  <a:gd name="T16" fmla="*/ 162 w 212"/>
                  <a:gd name="T17" fmla="*/ 8 h 558"/>
                  <a:gd name="T18" fmla="*/ 115 w 212"/>
                  <a:gd name="T19" fmla="*/ 83 h 558"/>
                  <a:gd name="T20" fmla="*/ 15 w 212"/>
                  <a:gd name="T21" fmla="*/ 281 h 558"/>
                  <a:gd name="T22" fmla="*/ 4 w 212"/>
                  <a:gd name="T23" fmla="*/ 342 h 558"/>
                  <a:gd name="T24" fmla="*/ 36 w 212"/>
                  <a:gd name="T25" fmla="*/ 472 h 558"/>
                  <a:gd name="T26" fmla="*/ 144 w 212"/>
                  <a:gd name="T27" fmla="*/ 551 h 558"/>
                  <a:gd name="T28" fmla="*/ 198 w 212"/>
                  <a:gd name="T29" fmla="*/ 558 h 558"/>
                  <a:gd name="T30" fmla="*/ 202 w 212"/>
                  <a:gd name="T31" fmla="*/ 558 h 558"/>
                  <a:gd name="T32" fmla="*/ 212 w 212"/>
                  <a:gd name="T33" fmla="*/ 548 h 558"/>
                  <a:gd name="T34" fmla="*/ 202 w 212"/>
                  <a:gd name="T35" fmla="*/ 5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558">
                    <a:moveTo>
                      <a:pt x="202" y="537"/>
                    </a:moveTo>
                    <a:cubicBezTo>
                      <a:pt x="184" y="533"/>
                      <a:pt x="166" y="530"/>
                      <a:pt x="151" y="526"/>
                    </a:cubicBezTo>
                    <a:cubicBezTo>
                      <a:pt x="108" y="515"/>
                      <a:pt x="76" y="490"/>
                      <a:pt x="54" y="458"/>
                    </a:cubicBezTo>
                    <a:cubicBezTo>
                      <a:pt x="33" y="425"/>
                      <a:pt x="26" y="386"/>
                      <a:pt x="26" y="342"/>
                    </a:cubicBezTo>
                    <a:cubicBezTo>
                      <a:pt x="26" y="324"/>
                      <a:pt x="29" y="306"/>
                      <a:pt x="36" y="288"/>
                    </a:cubicBezTo>
                    <a:cubicBezTo>
                      <a:pt x="54" y="227"/>
                      <a:pt x="94" y="162"/>
                      <a:pt x="137" y="98"/>
                    </a:cubicBezTo>
                    <a:cubicBezTo>
                      <a:pt x="151" y="72"/>
                      <a:pt x="169" y="47"/>
                      <a:pt x="184" y="22"/>
                    </a:cubicBezTo>
                    <a:cubicBezTo>
                      <a:pt x="187" y="15"/>
                      <a:pt x="184" y="8"/>
                      <a:pt x="180" y="4"/>
                    </a:cubicBezTo>
                    <a:cubicBezTo>
                      <a:pt x="173" y="0"/>
                      <a:pt x="166" y="4"/>
                      <a:pt x="162" y="8"/>
                    </a:cubicBezTo>
                    <a:cubicBezTo>
                      <a:pt x="148" y="33"/>
                      <a:pt x="133" y="58"/>
                      <a:pt x="115" y="83"/>
                    </a:cubicBezTo>
                    <a:cubicBezTo>
                      <a:pt x="72" y="152"/>
                      <a:pt x="33" y="216"/>
                      <a:pt x="15" y="281"/>
                    </a:cubicBezTo>
                    <a:cubicBezTo>
                      <a:pt x="8" y="303"/>
                      <a:pt x="4" y="321"/>
                      <a:pt x="4" y="342"/>
                    </a:cubicBezTo>
                    <a:cubicBezTo>
                      <a:pt x="0" y="389"/>
                      <a:pt x="11" y="432"/>
                      <a:pt x="36" y="472"/>
                    </a:cubicBezTo>
                    <a:cubicBezTo>
                      <a:pt x="62" y="508"/>
                      <a:pt x="97" y="537"/>
                      <a:pt x="144" y="551"/>
                    </a:cubicBezTo>
                    <a:cubicBezTo>
                      <a:pt x="162" y="555"/>
                      <a:pt x="180" y="558"/>
                      <a:pt x="198" y="558"/>
                    </a:cubicBezTo>
                    <a:cubicBezTo>
                      <a:pt x="202" y="558"/>
                      <a:pt x="202" y="558"/>
                      <a:pt x="202" y="558"/>
                    </a:cubicBezTo>
                    <a:cubicBezTo>
                      <a:pt x="205" y="558"/>
                      <a:pt x="212" y="555"/>
                      <a:pt x="212" y="548"/>
                    </a:cubicBezTo>
                    <a:cubicBezTo>
                      <a:pt x="212" y="540"/>
                      <a:pt x="209" y="537"/>
                      <a:pt x="202" y="537"/>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27">
                <a:extLst>
                  <a:ext uri="{FF2B5EF4-FFF2-40B4-BE49-F238E27FC236}">
                    <a16:creationId xmlns:a16="http://schemas.microsoft.com/office/drawing/2014/main" id="{B8D317A5-738C-4378-B010-6FADF0E188E1}"/>
                  </a:ext>
                </a:extLst>
              </p:cNvPr>
              <p:cNvSpPr>
                <a:spLocks noEditPoints="1"/>
              </p:cNvSpPr>
              <p:nvPr/>
            </p:nvSpPr>
            <p:spPr bwMode="auto">
              <a:xfrm>
                <a:off x="3708871" y="5798430"/>
                <a:ext cx="180097" cy="267164"/>
              </a:xfrm>
              <a:custGeom>
                <a:avLst/>
                <a:gdLst>
                  <a:gd name="T0" fmla="*/ 614 w 628"/>
                  <a:gd name="T1" fmla="*/ 509 h 938"/>
                  <a:gd name="T2" fmla="*/ 455 w 628"/>
                  <a:gd name="T3" fmla="*/ 224 h 938"/>
                  <a:gd name="T4" fmla="*/ 325 w 628"/>
                  <a:gd name="T5" fmla="*/ 22 h 938"/>
                  <a:gd name="T6" fmla="*/ 314 w 628"/>
                  <a:gd name="T7" fmla="*/ 0 h 938"/>
                  <a:gd name="T8" fmla="*/ 304 w 628"/>
                  <a:gd name="T9" fmla="*/ 22 h 938"/>
                  <a:gd name="T10" fmla="*/ 174 w 628"/>
                  <a:gd name="T11" fmla="*/ 224 h 938"/>
                  <a:gd name="T12" fmla="*/ 15 w 628"/>
                  <a:gd name="T13" fmla="*/ 509 h 938"/>
                  <a:gd name="T14" fmla="*/ 0 w 628"/>
                  <a:gd name="T15" fmla="*/ 617 h 938"/>
                  <a:gd name="T16" fmla="*/ 58 w 628"/>
                  <a:gd name="T17" fmla="*/ 809 h 938"/>
                  <a:gd name="T18" fmla="*/ 217 w 628"/>
                  <a:gd name="T19" fmla="*/ 924 h 938"/>
                  <a:gd name="T20" fmla="*/ 314 w 628"/>
                  <a:gd name="T21" fmla="*/ 938 h 938"/>
                  <a:gd name="T22" fmla="*/ 314 w 628"/>
                  <a:gd name="T23" fmla="*/ 938 h 938"/>
                  <a:gd name="T24" fmla="*/ 314 w 628"/>
                  <a:gd name="T25" fmla="*/ 938 h 938"/>
                  <a:gd name="T26" fmla="*/ 314 w 628"/>
                  <a:gd name="T27" fmla="*/ 938 h 938"/>
                  <a:gd name="T28" fmla="*/ 412 w 628"/>
                  <a:gd name="T29" fmla="*/ 924 h 938"/>
                  <a:gd name="T30" fmla="*/ 571 w 628"/>
                  <a:gd name="T31" fmla="*/ 809 h 938"/>
                  <a:gd name="T32" fmla="*/ 628 w 628"/>
                  <a:gd name="T33" fmla="*/ 617 h 938"/>
                  <a:gd name="T34" fmla="*/ 614 w 628"/>
                  <a:gd name="T35" fmla="*/ 509 h 938"/>
                  <a:gd name="T36" fmla="*/ 553 w 628"/>
                  <a:gd name="T37" fmla="*/ 794 h 938"/>
                  <a:gd name="T38" fmla="*/ 405 w 628"/>
                  <a:gd name="T39" fmla="*/ 899 h 938"/>
                  <a:gd name="T40" fmla="*/ 314 w 628"/>
                  <a:gd name="T41" fmla="*/ 913 h 938"/>
                  <a:gd name="T42" fmla="*/ 224 w 628"/>
                  <a:gd name="T43" fmla="*/ 899 h 938"/>
                  <a:gd name="T44" fmla="*/ 80 w 628"/>
                  <a:gd name="T45" fmla="*/ 794 h 938"/>
                  <a:gd name="T46" fmla="*/ 26 w 628"/>
                  <a:gd name="T47" fmla="*/ 617 h 938"/>
                  <a:gd name="T48" fmla="*/ 40 w 628"/>
                  <a:gd name="T49" fmla="*/ 516 h 938"/>
                  <a:gd name="T50" fmla="*/ 195 w 628"/>
                  <a:gd name="T51" fmla="*/ 239 h 938"/>
                  <a:gd name="T52" fmla="*/ 314 w 628"/>
                  <a:gd name="T53" fmla="*/ 51 h 938"/>
                  <a:gd name="T54" fmla="*/ 434 w 628"/>
                  <a:gd name="T55" fmla="*/ 239 h 938"/>
                  <a:gd name="T56" fmla="*/ 592 w 628"/>
                  <a:gd name="T57" fmla="*/ 516 h 938"/>
                  <a:gd name="T58" fmla="*/ 607 w 628"/>
                  <a:gd name="T59" fmla="*/ 617 h 938"/>
                  <a:gd name="T60" fmla="*/ 553 w 628"/>
                  <a:gd name="T6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8" h="938">
                    <a:moveTo>
                      <a:pt x="614" y="509"/>
                    </a:moveTo>
                    <a:cubicBezTo>
                      <a:pt x="585" y="415"/>
                      <a:pt x="520" y="322"/>
                      <a:pt x="455" y="224"/>
                    </a:cubicBezTo>
                    <a:cubicBezTo>
                      <a:pt x="412" y="159"/>
                      <a:pt x="365" y="94"/>
                      <a:pt x="325" y="22"/>
                    </a:cubicBezTo>
                    <a:cubicBezTo>
                      <a:pt x="314" y="0"/>
                      <a:pt x="314" y="0"/>
                      <a:pt x="314" y="0"/>
                    </a:cubicBezTo>
                    <a:cubicBezTo>
                      <a:pt x="304" y="22"/>
                      <a:pt x="304" y="22"/>
                      <a:pt x="304" y="22"/>
                    </a:cubicBezTo>
                    <a:cubicBezTo>
                      <a:pt x="264" y="94"/>
                      <a:pt x="221" y="159"/>
                      <a:pt x="174" y="224"/>
                    </a:cubicBezTo>
                    <a:cubicBezTo>
                      <a:pt x="109" y="322"/>
                      <a:pt x="44" y="415"/>
                      <a:pt x="15" y="509"/>
                    </a:cubicBezTo>
                    <a:cubicBezTo>
                      <a:pt x="4" y="545"/>
                      <a:pt x="0" y="581"/>
                      <a:pt x="0" y="617"/>
                    </a:cubicBezTo>
                    <a:cubicBezTo>
                      <a:pt x="0" y="686"/>
                      <a:pt x="22" y="754"/>
                      <a:pt x="58" y="809"/>
                    </a:cubicBezTo>
                    <a:cubicBezTo>
                      <a:pt x="98" y="863"/>
                      <a:pt x="152" y="902"/>
                      <a:pt x="217" y="924"/>
                    </a:cubicBezTo>
                    <a:cubicBezTo>
                      <a:pt x="250" y="931"/>
                      <a:pt x="282" y="938"/>
                      <a:pt x="314" y="938"/>
                    </a:cubicBezTo>
                    <a:cubicBezTo>
                      <a:pt x="314" y="938"/>
                      <a:pt x="314" y="938"/>
                      <a:pt x="314" y="938"/>
                    </a:cubicBezTo>
                    <a:cubicBezTo>
                      <a:pt x="314" y="938"/>
                      <a:pt x="314" y="938"/>
                      <a:pt x="314" y="938"/>
                    </a:cubicBezTo>
                    <a:cubicBezTo>
                      <a:pt x="314" y="938"/>
                      <a:pt x="314" y="938"/>
                      <a:pt x="314" y="938"/>
                    </a:cubicBezTo>
                    <a:cubicBezTo>
                      <a:pt x="351" y="938"/>
                      <a:pt x="383" y="931"/>
                      <a:pt x="412" y="924"/>
                    </a:cubicBezTo>
                    <a:cubicBezTo>
                      <a:pt x="477" y="902"/>
                      <a:pt x="531" y="863"/>
                      <a:pt x="571" y="809"/>
                    </a:cubicBezTo>
                    <a:cubicBezTo>
                      <a:pt x="610" y="754"/>
                      <a:pt x="628" y="686"/>
                      <a:pt x="628" y="617"/>
                    </a:cubicBezTo>
                    <a:cubicBezTo>
                      <a:pt x="628" y="581"/>
                      <a:pt x="625" y="545"/>
                      <a:pt x="614" y="509"/>
                    </a:cubicBezTo>
                    <a:close/>
                    <a:moveTo>
                      <a:pt x="553" y="794"/>
                    </a:moveTo>
                    <a:cubicBezTo>
                      <a:pt x="517" y="845"/>
                      <a:pt x="466" y="881"/>
                      <a:pt x="405" y="899"/>
                    </a:cubicBezTo>
                    <a:cubicBezTo>
                      <a:pt x="376" y="910"/>
                      <a:pt x="347" y="913"/>
                      <a:pt x="314" y="913"/>
                    </a:cubicBezTo>
                    <a:cubicBezTo>
                      <a:pt x="282" y="913"/>
                      <a:pt x="253" y="910"/>
                      <a:pt x="224" y="899"/>
                    </a:cubicBezTo>
                    <a:cubicBezTo>
                      <a:pt x="166" y="881"/>
                      <a:pt x="116" y="845"/>
                      <a:pt x="80" y="794"/>
                    </a:cubicBezTo>
                    <a:cubicBezTo>
                      <a:pt x="44" y="744"/>
                      <a:pt x="26" y="682"/>
                      <a:pt x="26" y="617"/>
                    </a:cubicBezTo>
                    <a:cubicBezTo>
                      <a:pt x="26" y="585"/>
                      <a:pt x="29" y="549"/>
                      <a:pt x="40" y="516"/>
                    </a:cubicBezTo>
                    <a:cubicBezTo>
                      <a:pt x="65" y="426"/>
                      <a:pt x="130" y="336"/>
                      <a:pt x="195" y="239"/>
                    </a:cubicBezTo>
                    <a:cubicBezTo>
                      <a:pt x="235" y="177"/>
                      <a:pt x="278" y="116"/>
                      <a:pt x="314" y="51"/>
                    </a:cubicBezTo>
                    <a:cubicBezTo>
                      <a:pt x="354" y="116"/>
                      <a:pt x="394" y="177"/>
                      <a:pt x="434" y="239"/>
                    </a:cubicBezTo>
                    <a:cubicBezTo>
                      <a:pt x="502" y="336"/>
                      <a:pt x="564" y="426"/>
                      <a:pt x="592" y="516"/>
                    </a:cubicBezTo>
                    <a:cubicBezTo>
                      <a:pt x="600" y="549"/>
                      <a:pt x="607" y="585"/>
                      <a:pt x="607" y="617"/>
                    </a:cubicBezTo>
                    <a:cubicBezTo>
                      <a:pt x="607" y="682"/>
                      <a:pt x="589" y="744"/>
                      <a:pt x="553" y="794"/>
                    </a:cubicBez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1" name="Group 50">
              <a:extLst>
                <a:ext uri="{FF2B5EF4-FFF2-40B4-BE49-F238E27FC236}">
                  <a16:creationId xmlns:a16="http://schemas.microsoft.com/office/drawing/2014/main" id="{EB7D6C9D-2195-45A7-9378-4335E4C34918}"/>
                </a:ext>
              </a:extLst>
            </p:cNvPr>
            <p:cNvGrpSpPr/>
            <p:nvPr/>
          </p:nvGrpSpPr>
          <p:grpSpPr>
            <a:xfrm>
              <a:off x="3661848" y="7957260"/>
              <a:ext cx="213638" cy="304137"/>
              <a:chOff x="3236913" y="4973638"/>
              <a:chExt cx="228600" cy="325437"/>
            </a:xfrm>
          </p:grpSpPr>
          <p:sp>
            <p:nvSpPr>
              <p:cNvPr id="230" name="Freeform 16">
                <a:extLst>
                  <a:ext uri="{FF2B5EF4-FFF2-40B4-BE49-F238E27FC236}">
                    <a16:creationId xmlns:a16="http://schemas.microsoft.com/office/drawing/2014/main" id="{6421C075-5C38-4498-90CA-CE47180EB7B9}"/>
                  </a:ext>
                </a:extLst>
              </p:cNvPr>
              <p:cNvSpPr>
                <a:spLocks/>
              </p:cNvSpPr>
              <p:nvPr/>
            </p:nvSpPr>
            <p:spPr bwMode="auto">
              <a:xfrm>
                <a:off x="3246438" y="4973638"/>
                <a:ext cx="219075" cy="71437"/>
              </a:xfrm>
              <a:custGeom>
                <a:avLst/>
                <a:gdLst>
                  <a:gd name="T0" fmla="*/ 3 w 69"/>
                  <a:gd name="T1" fmla="*/ 16 h 22"/>
                  <a:gd name="T2" fmla="*/ 4 w 69"/>
                  <a:gd name="T3" fmla="*/ 11 h 22"/>
                  <a:gd name="T4" fmla="*/ 2 w 69"/>
                  <a:gd name="T5" fmla="*/ 10 h 22"/>
                  <a:gd name="T6" fmla="*/ 0 w 69"/>
                  <a:gd name="T7" fmla="*/ 21 h 22"/>
                  <a:gd name="T8" fmla="*/ 10 w 69"/>
                  <a:gd name="T9" fmla="*/ 21 h 22"/>
                  <a:gd name="T10" fmla="*/ 10 w 69"/>
                  <a:gd name="T11" fmla="*/ 18 h 22"/>
                  <a:gd name="T12" fmla="*/ 5 w 69"/>
                  <a:gd name="T13" fmla="*/ 18 h 22"/>
                  <a:gd name="T14" fmla="*/ 67 w 69"/>
                  <a:gd name="T15" fmla="*/ 22 h 22"/>
                  <a:gd name="T16" fmla="*/ 69 w 69"/>
                  <a:gd name="T17" fmla="*/ 20 h 22"/>
                  <a:gd name="T18" fmla="*/ 3 w 69"/>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2">
                    <a:moveTo>
                      <a:pt x="3" y="16"/>
                    </a:moveTo>
                    <a:cubicBezTo>
                      <a:pt x="4" y="11"/>
                      <a:pt x="4" y="11"/>
                      <a:pt x="4" y="11"/>
                    </a:cubicBezTo>
                    <a:cubicBezTo>
                      <a:pt x="2" y="10"/>
                      <a:pt x="2" y="10"/>
                      <a:pt x="2" y="10"/>
                    </a:cubicBezTo>
                    <a:cubicBezTo>
                      <a:pt x="0" y="21"/>
                      <a:pt x="0" y="21"/>
                      <a:pt x="0" y="21"/>
                    </a:cubicBezTo>
                    <a:cubicBezTo>
                      <a:pt x="10" y="21"/>
                      <a:pt x="10" y="21"/>
                      <a:pt x="10" y="21"/>
                    </a:cubicBezTo>
                    <a:cubicBezTo>
                      <a:pt x="10" y="18"/>
                      <a:pt x="10" y="18"/>
                      <a:pt x="10" y="18"/>
                    </a:cubicBezTo>
                    <a:cubicBezTo>
                      <a:pt x="5" y="18"/>
                      <a:pt x="5" y="18"/>
                      <a:pt x="5" y="18"/>
                    </a:cubicBezTo>
                    <a:cubicBezTo>
                      <a:pt x="23" y="3"/>
                      <a:pt x="51" y="4"/>
                      <a:pt x="67" y="22"/>
                    </a:cubicBezTo>
                    <a:cubicBezTo>
                      <a:pt x="69" y="20"/>
                      <a:pt x="69" y="20"/>
                      <a:pt x="69" y="20"/>
                    </a:cubicBezTo>
                    <a:cubicBezTo>
                      <a:pt x="51" y="1"/>
                      <a:pt x="22" y="0"/>
                      <a:pt x="3"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1" name="Freeform 17">
                <a:extLst>
                  <a:ext uri="{FF2B5EF4-FFF2-40B4-BE49-F238E27FC236}">
                    <a16:creationId xmlns:a16="http://schemas.microsoft.com/office/drawing/2014/main" id="{4B34E7D2-4925-495D-87DD-50F53F333575}"/>
                  </a:ext>
                </a:extLst>
              </p:cNvPr>
              <p:cNvSpPr>
                <a:spLocks/>
              </p:cNvSpPr>
              <p:nvPr/>
            </p:nvSpPr>
            <p:spPr bwMode="auto">
              <a:xfrm>
                <a:off x="3236913" y="5237163"/>
                <a:ext cx="228600" cy="61912"/>
              </a:xfrm>
              <a:custGeom>
                <a:avLst/>
                <a:gdLst>
                  <a:gd name="T0" fmla="*/ 62 w 72"/>
                  <a:gd name="T1" fmla="*/ 2 h 19"/>
                  <a:gd name="T2" fmla="*/ 61 w 72"/>
                  <a:gd name="T3" fmla="*/ 5 h 19"/>
                  <a:gd name="T4" fmla="*/ 67 w 72"/>
                  <a:gd name="T5" fmla="*/ 5 h 19"/>
                  <a:gd name="T6" fmla="*/ 36 w 72"/>
                  <a:gd name="T7" fmla="*/ 16 h 19"/>
                  <a:gd name="T8" fmla="*/ 4 w 72"/>
                  <a:gd name="T9" fmla="*/ 2 h 19"/>
                  <a:gd name="T10" fmla="*/ 2 w 72"/>
                  <a:gd name="T11" fmla="*/ 0 h 19"/>
                  <a:gd name="T12" fmla="*/ 0 w 72"/>
                  <a:gd name="T13" fmla="*/ 1 h 19"/>
                  <a:gd name="T14" fmla="*/ 2 w 72"/>
                  <a:gd name="T15" fmla="*/ 4 h 19"/>
                  <a:gd name="T16" fmla="*/ 36 w 72"/>
                  <a:gd name="T17" fmla="*/ 19 h 19"/>
                  <a:gd name="T18" fmla="*/ 37 w 72"/>
                  <a:gd name="T19" fmla="*/ 19 h 19"/>
                  <a:gd name="T20" fmla="*/ 69 w 72"/>
                  <a:gd name="T21" fmla="*/ 7 h 19"/>
                  <a:gd name="T22" fmla="*/ 67 w 72"/>
                  <a:gd name="T23" fmla="*/ 12 h 19"/>
                  <a:gd name="T24" fmla="*/ 69 w 72"/>
                  <a:gd name="T25" fmla="*/ 13 h 19"/>
                  <a:gd name="T26" fmla="*/ 72 w 72"/>
                  <a:gd name="T27" fmla="*/ 3 h 19"/>
                  <a:gd name="T28" fmla="*/ 62 w 72"/>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9">
                    <a:moveTo>
                      <a:pt x="62" y="2"/>
                    </a:moveTo>
                    <a:cubicBezTo>
                      <a:pt x="61" y="5"/>
                      <a:pt x="61" y="5"/>
                      <a:pt x="61" y="5"/>
                    </a:cubicBezTo>
                    <a:cubicBezTo>
                      <a:pt x="67" y="5"/>
                      <a:pt x="67" y="5"/>
                      <a:pt x="67" y="5"/>
                    </a:cubicBezTo>
                    <a:cubicBezTo>
                      <a:pt x="58" y="13"/>
                      <a:pt x="48" y="17"/>
                      <a:pt x="36" y="16"/>
                    </a:cubicBezTo>
                    <a:cubicBezTo>
                      <a:pt x="24" y="16"/>
                      <a:pt x="13" y="11"/>
                      <a:pt x="4" y="2"/>
                    </a:cubicBezTo>
                    <a:cubicBezTo>
                      <a:pt x="3" y="1"/>
                      <a:pt x="3" y="0"/>
                      <a:pt x="2" y="0"/>
                    </a:cubicBezTo>
                    <a:cubicBezTo>
                      <a:pt x="0" y="1"/>
                      <a:pt x="0" y="1"/>
                      <a:pt x="0" y="1"/>
                    </a:cubicBezTo>
                    <a:cubicBezTo>
                      <a:pt x="1" y="2"/>
                      <a:pt x="2" y="3"/>
                      <a:pt x="2" y="4"/>
                    </a:cubicBezTo>
                    <a:cubicBezTo>
                      <a:pt x="11" y="13"/>
                      <a:pt x="23" y="18"/>
                      <a:pt x="36" y="19"/>
                    </a:cubicBezTo>
                    <a:cubicBezTo>
                      <a:pt x="36" y="19"/>
                      <a:pt x="37" y="19"/>
                      <a:pt x="37" y="19"/>
                    </a:cubicBezTo>
                    <a:cubicBezTo>
                      <a:pt x="49" y="19"/>
                      <a:pt x="60" y="15"/>
                      <a:pt x="69" y="7"/>
                    </a:cubicBezTo>
                    <a:cubicBezTo>
                      <a:pt x="67" y="12"/>
                      <a:pt x="67" y="12"/>
                      <a:pt x="67" y="12"/>
                    </a:cubicBezTo>
                    <a:cubicBezTo>
                      <a:pt x="69" y="13"/>
                      <a:pt x="69" y="13"/>
                      <a:pt x="69" y="13"/>
                    </a:cubicBezTo>
                    <a:cubicBezTo>
                      <a:pt x="72" y="3"/>
                      <a:pt x="72" y="3"/>
                      <a:pt x="72" y="3"/>
                    </a:cubicBezTo>
                    <a:lnTo>
                      <a:pt x="62"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2" name="Freeform 10">
              <a:extLst>
                <a:ext uri="{FF2B5EF4-FFF2-40B4-BE49-F238E27FC236}">
                  <a16:creationId xmlns:a16="http://schemas.microsoft.com/office/drawing/2014/main" id="{0D626115-C33D-4C10-937F-6942CE9CC848}"/>
                </a:ext>
              </a:extLst>
            </p:cNvPr>
            <p:cNvSpPr>
              <a:spLocks/>
            </p:cNvSpPr>
            <p:nvPr/>
          </p:nvSpPr>
          <p:spPr bwMode="auto">
            <a:xfrm>
              <a:off x="3511744" y="5865907"/>
              <a:ext cx="513846" cy="512731"/>
            </a:xfrm>
            <a:custGeom>
              <a:avLst/>
              <a:gdLst>
                <a:gd name="T0" fmla="*/ 0 w 461"/>
                <a:gd name="T1" fmla="*/ 0 h 460"/>
                <a:gd name="T2" fmla="*/ 0 w 461"/>
                <a:gd name="T3" fmla="*/ 341 h 460"/>
                <a:gd name="T4" fmla="*/ 120 w 461"/>
                <a:gd name="T5" fmla="*/ 460 h 460"/>
                <a:gd name="T6" fmla="*/ 461 w 461"/>
                <a:gd name="T7" fmla="*/ 460 h 460"/>
                <a:gd name="T8" fmla="*/ 461 w 461"/>
                <a:gd name="T9" fmla="*/ 120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0" y="460"/>
                  </a:lnTo>
                  <a:lnTo>
                    <a:pt x="461" y="460"/>
                  </a:lnTo>
                  <a:lnTo>
                    <a:pt x="461" y="120"/>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02">
              <a:extLst>
                <a:ext uri="{FF2B5EF4-FFF2-40B4-BE49-F238E27FC236}">
                  <a16:creationId xmlns:a16="http://schemas.microsoft.com/office/drawing/2014/main" id="{173E0804-5E98-4075-A647-6A3F86DC2EA3}"/>
                </a:ext>
              </a:extLst>
            </p:cNvPr>
            <p:cNvSpPr>
              <a:spLocks noEditPoints="1"/>
            </p:cNvSpPr>
            <p:nvPr/>
          </p:nvSpPr>
          <p:spPr bwMode="auto">
            <a:xfrm>
              <a:off x="3612790" y="6040439"/>
              <a:ext cx="311754" cy="174046"/>
            </a:xfrm>
            <a:custGeom>
              <a:avLst/>
              <a:gdLst>
                <a:gd name="T0" fmla="*/ 65 w 81"/>
                <a:gd name="T1" fmla="*/ 32 h 45"/>
                <a:gd name="T2" fmla="*/ 65 w 81"/>
                <a:gd name="T3" fmla="*/ 22 h 45"/>
                <a:gd name="T4" fmla="*/ 41 w 81"/>
                <a:gd name="T5" fmla="*/ 0 h 45"/>
                <a:gd name="T6" fmla="*/ 20 w 81"/>
                <a:gd name="T7" fmla="*/ 23 h 45"/>
                <a:gd name="T8" fmla="*/ 29 w 81"/>
                <a:gd name="T9" fmla="*/ 38 h 45"/>
                <a:gd name="T10" fmla="*/ 41 w 81"/>
                <a:gd name="T11" fmla="*/ 42 h 45"/>
                <a:gd name="T12" fmla="*/ 41 w 81"/>
                <a:gd name="T13" fmla="*/ 42 h 45"/>
                <a:gd name="T14" fmla="*/ 53 w 81"/>
                <a:gd name="T15" fmla="*/ 38 h 45"/>
                <a:gd name="T16" fmla="*/ 55 w 81"/>
                <a:gd name="T17" fmla="*/ 34 h 45"/>
                <a:gd name="T18" fmla="*/ 42 w 81"/>
                <a:gd name="T19" fmla="*/ 40 h 45"/>
                <a:gd name="T20" fmla="*/ 42 w 81"/>
                <a:gd name="T21" fmla="*/ 39 h 45"/>
                <a:gd name="T22" fmla="*/ 42 w 81"/>
                <a:gd name="T23" fmla="*/ 31 h 45"/>
                <a:gd name="T24" fmla="*/ 63 w 81"/>
                <a:gd name="T25" fmla="*/ 32 h 45"/>
                <a:gd name="T26" fmla="*/ 59 w 81"/>
                <a:gd name="T27" fmla="*/ 37 h 45"/>
                <a:gd name="T28" fmla="*/ 68 w 81"/>
                <a:gd name="T29" fmla="*/ 45 h 45"/>
                <a:gd name="T30" fmla="*/ 65 w 81"/>
                <a:gd name="T31" fmla="*/ 32 h 45"/>
                <a:gd name="T32" fmla="*/ 30 w 81"/>
                <a:gd name="T33" fmla="*/ 36 h 45"/>
                <a:gd name="T34" fmla="*/ 22 w 81"/>
                <a:gd name="T35" fmla="*/ 24 h 45"/>
                <a:gd name="T36" fmla="*/ 40 w 81"/>
                <a:gd name="T37" fmla="*/ 40 h 45"/>
                <a:gd name="T38" fmla="*/ 46 w 81"/>
                <a:gd name="T39" fmla="*/ 12 h 45"/>
                <a:gd name="T40" fmla="*/ 45 w 81"/>
                <a:gd name="T41" fmla="*/ 10 h 45"/>
                <a:gd name="T42" fmla="*/ 35 w 81"/>
                <a:gd name="T43" fmla="*/ 12 h 45"/>
                <a:gd name="T44" fmla="*/ 41 w 81"/>
                <a:gd name="T45" fmla="*/ 15 h 45"/>
                <a:gd name="T46" fmla="*/ 44 w 81"/>
                <a:gd name="T47" fmla="*/ 14 h 45"/>
                <a:gd name="T48" fmla="*/ 41 w 81"/>
                <a:gd name="T49" fmla="*/ 29 h 45"/>
                <a:gd name="T50" fmla="*/ 41 w 81"/>
                <a:gd name="T51" fmla="*/ 2 h 45"/>
                <a:gd name="T52" fmla="*/ 64 w 81"/>
                <a:gd name="T53" fmla="*/ 20 h 45"/>
                <a:gd name="T54" fmla="*/ 46 w 81"/>
                <a:gd name="T55" fmla="*/ 12 h 45"/>
                <a:gd name="T56" fmla="*/ 41 w 81"/>
                <a:gd name="T57" fmla="*/ 12 h 45"/>
                <a:gd name="T58" fmla="*/ 41 w 81"/>
                <a:gd name="T59" fmla="*/ 10 h 45"/>
                <a:gd name="T60" fmla="*/ 66 w 81"/>
                <a:gd name="T61" fmla="*/ 43 h 45"/>
                <a:gd name="T62" fmla="*/ 62 w 81"/>
                <a:gd name="T63" fmla="*/ 37 h 45"/>
                <a:gd name="T64" fmla="*/ 66 w 81"/>
                <a:gd name="T6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45">
                  <a:moveTo>
                    <a:pt x="65" y="32"/>
                  </a:moveTo>
                  <a:cubicBezTo>
                    <a:pt x="65" y="32"/>
                    <a:pt x="65" y="32"/>
                    <a:pt x="65" y="32"/>
                  </a:cubicBezTo>
                  <a:cubicBezTo>
                    <a:pt x="65" y="32"/>
                    <a:pt x="65" y="32"/>
                    <a:pt x="65" y="32"/>
                  </a:cubicBezTo>
                  <a:cubicBezTo>
                    <a:pt x="65" y="22"/>
                    <a:pt x="65" y="22"/>
                    <a:pt x="65" y="22"/>
                  </a:cubicBezTo>
                  <a:cubicBezTo>
                    <a:pt x="81" y="15"/>
                    <a:pt x="81" y="15"/>
                    <a:pt x="81" y="15"/>
                  </a:cubicBezTo>
                  <a:cubicBezTo>
                    <a:pt x="41" y="0"/>
                    <a:pt x="41" y="0"/>
                    <a:pt x="41" y="0"/>
                  </a:cubicBezTo>
                  <a:cubicBezTo>
                    <a:pt x="0" y="16"/>
                    <a:pt x="0" y="16"/>
                    <a:pt x="0" y="16"/>
                  </a:cubicBezTo>
                  <a:cubicBezTo>
                    <a:pt x="20" y="23"/>
                    <a:pt x="20" y="23"/>
                    <a:pt x="20" y="23"/>
                  </a:cubicBezTo>
                  <a:cubicBezTo>
                    <a:pt x="20" y="28"/>
                    <a:pt x="20" y="28"/>
                    <a:pt x="20" y="28"/>
                  </a:cubicBezTo>
                  <a:cubicBezTo>
                    <a:pt x="20" y="33"/>
                    <a:pt x="22" y="35"/>
                    <a:pt x="29" y="38"/>
                  </a:cubicBezTo>
                  <a:cubicBezTo>
                    <a:pt x="33" y="40"/>
                    <a:pt x="37"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5" y="42"/>
                    <a:pt x="49" y="40"/>
                    <a:pt x="53" y="38"/>
                  </a:cubicBezTo>
                  <a:cubicBezTo>
                    <a:pt x="54" y="37"/>
                    <a:pt x="56" y="37"/>
                    <a:pt x="56" y="36"/>
                  </a:cubicBezTo>
                  <a:cubicBezTo>
                    <a:pt x="55" y="34"/>
                    <a:pt x="55" y="34"/>
                    <a:pt x="55" y="34"/>
                  </a:cubicBezTo>
                  <a:cubicBezTo>
                    <a:pt x="54" y="35"/>
                    <a:pt x="53" y="35"/>
                    <a:pt x="52" y="36"/>
                  </a:cubicBezTo>
                  <a:cubicBezTo>
                    <a:pt x="48" y="38"/>
                    <a:pt x="45" y="39"/>
                    <a:pt x="42" y="40"/>
                  </a:cubicBezTo>
                  <a:cubicBezTo>
                    <a:pt x="42" y="40"/>
                    <a:pt x="42" y="40"/>
                    <a:pt x="42" y="40"/>
                  </a:cubicBezTo>
                  <a:cubicBezTo>
                    <a:pt x="42" y="39"/>
                    <a:pt x="42" y="39"/>
                    <a:pt x="42" y="39"/>
                  </a:cubicBezTo>
                  <a:cubicBezTo>
                    <a:pt x="42" y="31"/>
                    <a:pt x="42" y="31"/>
                    <a:pt x="42" y="31"/>
                  </a:cubicBezTo>
                  <a:cubicBezTo>
                    <a:pt x="42" y="31"/>
                    <a:pt x="42" y="31"/>
                    <a:pt x="42" y="31"/>
                  </a:cubicBezTo>
                  <a:cubicBezTo>
                    <a:pt x="62" y="23"/>
                    <a:pt x="62" y="23"/>
                    <a:pt x="62" y="23"/>
                  </a:cubicBezTo>
                  <a:cubicBezTo>
                    <a:pt x="63" y="32"/>
                    <a:pt x="63" y="32"/>
                    <a:pt x="63" y="32"/>
                  </a:cubicBezTo>
                  <a:cubicBezTo>
                    <a:pt x="62" y="33"/>
                    <a:pt x="62" y="33"/>
                    <a:pt x="62" y="33"/>
                  </a:cubicBezTo>
                  <a:cubicBezTo>
                    <a:pt x="61" y="33"/>
                    <a:pt x="59" y="35"/>
                    <a:pt x="59" y="37"/>
                  </a:cubicBezTo>
                  <a:cubicBezTo>
                    <a:pt x="59" y="45"/>
                    <a:pt x="59" y="45"/>
                    <a:pt x="59" y="45"/>
                  </a:cubicBezTo>
                  <a:cubicBezTo>
                    <a:pt x="68" y="45"/>
                    <a:pt x="68" y="45"/>
                    <a:pt x="68" y="45"/>
                  </a:cubicBezTo>
                  <a:cubicBezTo>
                    <a:pt x="68" y="37"/>
                    <a:pt x="68" y="37"/>
                    <a:pt x="68" y="37"/>
                  </a:cubicBezTo>
                  <a:cubicBezTo>
                    <a:pt x="68" y="35"/>
                    <a:pt x="67" y="33"/>
                    <a:pt x="65" y="32"/>
                  </a:cubicBezTo>
                  <a:close/>
                  <a:moveTo>
                    <a:pt x="39" y="40"/>
                  </a:moveTo>
                  <a:cubicBezTo>
                    <a:pt x="36" y="39"/>
                    <a:pt x="33" y="38"/>
                    <a:pt x="30" y="36"/>
                  </a:cubicBezTo>
                  <a:cubicBezTo>
                    <a:pt x="23" y="33"/>
                    <a:pt x="22" y="31"/>
                    <a:pt x="22" y="28"/>
                  </a:cubicBezTo>
                  <a:cubicBezTo>
                    <a:pt x="22" y="24"/>
                    <a:pt x="22" y="24"/>
                    <a:pt x="22" y="24"/>
                  </a:cubicBezTo>
                  <a:cubicBezTo>
                    <a:pt x="40" y="31"/>
                    <a:pt x="40" y="31"/>
                    <a:pt x="40" y="31"/>
                  </a:cubicBezTo>
                  <a:cubicBezTo>
                    <a:pt x="40" y="40"/>
                    <a:pt x="40" y="40"/>
                    <a:pt x="40" y="40"/>
                  </a:cubicBezTo>
                  <a:lnTo>
                    <a:pt x="39" y="40"/>
                  </a:lnTo>
                  <a:close/>
                  <a:moveTo>
                    <a:pt x="46" y="12"/>
                  </a:moveTo>
                  <a:cubicBezTo>
                    <a:pt x="46" y="12"/>
                    <a:pt x="46" y="12"/>
                    <a:pt x="46" y="12"/>
                  </a:cubicBezTo>
                  <a:cubicBezTo>
                    <a:pt x="46" y="11"/>
                    <a:pt x="46" y="10"/>
                    <a:pt x="45" y="10"/>
                  </a:cubicBezTo>
                  <a:cubicBezTo>
                    <a:pt x="44" y="9"/>
                    <a:pt x="42" y="8"/>
                    <a:pt x="41" y="8"/>
                  </a:cubicBezTo>
                  <a:cubicBezTo>
                    <a:pt x="38" y="8"/>
                    <a:pt x="35" y="10"/>
                    <a:pt x="35" y="12"/>
                  </a:cubicBezTo>
                  <a:cubicBezTo>
                    <a:pt x="35" y="13"/>
                    <a:pt x="38" y="15"/>
                    <a:pt x="41" y="15"/>
                  </a:cubicBezTo>
                  <a:cubicBezTo>
                    <a:pt x="41" y="15"/>
                    <a:pt x="41" y="15"/>
                    <a:pt x="41" y="15"/>
                  </a:cubicBezTo>
                  <a:cubicBezTo>
                    <a:pt x="42" y="15"/>
                    <a:pt x="43" y="15"/>
                    <a:pt x="44" y="14"/>
                  </a:cubicBezTo>
                  <a:cubicBezTo>
                    <a:pt x="44" y="14"/>
                    <a:pt x="44" y="14"/>
                    <a:pt x="44" y="14"/>
                  </a:cubicBezTo>
                  <a:cubicBezTo>
                    <a:pt x="61" y="21"/>
                    <a:pt x="61" y="21"/>
                    <a:pt x="61" y="21"/>
                  </a:cubicBezTo>
                  <a:cubicBezTo>
                    <a:pt x="41" y="29"/>
                    <a:pt x="41" y="29"/>
                    <a:pt x="41" y="29"/>
                  </a:cubicBezTo>
                  <a:cubicBezTo>
                    <a:pt x="6" y="16"/>
                    <a:pt x="6" y="16"/>
                    <a:pt x="6" y="16"/>
                  </a:cubicBezTo>
                  <a:cubicBezTo>
                    <a:pt x="41" y="2"/>
                    <a:pt x="41" y="2"/>
                    <a:pt x="41" y="2"/>
                  </a:cubicBezTo>
                  <a:cubicBezTo>
                    <a:pt x="75" y="15"/>
                    <a:pt x="75" y="15"/>
                    <a:pt x="75" y="15"/>
                  </a:cubicBezTo>
                  <a:cubicBezTo>
                    <a:pt x="64" y="20"/>
                    <a:pt x="64" y="20"/>
                    <a:pt x="64" y="20"/>
                  </a:cubicBezTo>
                  <a:cubicBezTo>
                    <a:pt x="63" y="20"/>
                    <a:pt x="63" y="20"/>
                    <a:pt x="63" y="20"/>
                  </a:cubicBezTo>
                  <a:lnTo>
                    <a:pt x="46" y="12"/>
                  </a:lnTo>
                  <a:close/>
                  <a:moveTo>
                    <a:pt x="44" y="11"/>
                  </a:moveTo>
                  <a:cubicBezTo>
                    <a:pt x="44" y="12"/>
                    <a:pt x="42" y="12"/>
                    <a:pt x="41" y="12"/>
                  </a:cubicBezTo>
                  <a:cubicBezTo>
                    <a:pt x="39" y="12"/>
                    <a:pt x="38" y="12"/>
                    <a:pt x="38" y="11"/>
                  </a:cubicBezTo>
                  <a:cubicBezTo>
                    <a:pt x="38" y="11"/>
                    <a:pt x="39" y="10"/>
                    <a:pt x="41" y="10"/>
                  </a:cubicBezTo>
                  <a:cubicBezTo>
                    <a:pt x="42" y="10"/>
                    <a:pt x="44" y="11"/>
                    <a:pt x="44" y="11"/>
                  </a:cubicBezTo>
                  <a:close/>
                  <a:moveTo>
                    <a:pt x="66" y="43"/>
                  </a:moveTo>
                  <a:cubicBezTo>
                    <a:pt x="62" y="43"/>
                    <a:pt x="62" y="43"/>
                    <a:pt x="62" y="43"/>
                  </a:cubicBezTo>
                  <a:cubicBezTo>
                    <a:pt x="62" y="37"/>
                    <a:pt x="62" y="37"/>
                    <a:pt x="62" y="37"/>
                  </a:cubicBezTo>
                  <a:cubicBezTo>
                    <a:pt x="62" y="36"/>
                    <a:pt x="63" y="34"/>
                    <a:pt x="64" y="34"/>
                  </a:cubicBezTo>
                  <a:cubicBezTo>
                    <a:pt x="65" y="34"/>
                    <a:pt x="66" y="36"/>
                    <a:pt x="66" y="37"/>
                  </a:cubicBezTo>
                  <a:lnTo>
                    <a:pt x="66"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53">
              <a:extLst>
                <a:ext uri="{FF2B5EF4-FFF2-40B4-BE49-F238E27FC236}">
                  <a16:creationId xmlns:a16="http://schemas.microsoft.com/office/drawing/2014/main" id="{C3ADD9A3-EE5A-4D88-B2AD-35C35BEB107A}"/>
                </a:ext>
              </a:extLst>
            </p:cNvPr>
            <p:cNvSpPr/>
            <p:nvPr/>
          </p:nvSpPr>
          <p:spPr>
            <a:xfrm>
              <a:off x="6338073" y="6439833"/>
              <a:ext cx="683642" cy="33005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State Ethnic Affairs Commission</a:t>
              </a:r>
            </a:p>
          </p:txBody>
        </p:sp>
        <p:sp>
          <p:nvSpPr>
            <p:cNvPr id="55" name="Rectangle 54">
              <a:extLst>
                <a:ext uri="{FF2B5EF4-FFF2-40B4-BE49-F238E27FC236}">
                  <a16:creationId xmlns:a16="http://schemas.microsoft.com/office/drawing/2014/main" id="{88F4E7E5-D978-424E-A272-5E9B1F0C95E0}"/>
                </a:ext>
              </a:extLst>
            </p:cNvPr>
            <p:cNvSpPr/>
            <p:nvPr/>
          </p:nvSpPr>
          <p:spPr>
            <a:xfrm>
              <a:off x="6263481" y="7450038"/>
              <a:ext cx="864224" cy="23544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Natural Resources</a:t>
              </a:r>
            </a:p>
          </p:txBody>
        </p:sp>
        <p:sp>
          <p:nvSpPr>
            <p:cNvPr id="56" name="Rectangle 55">
              <a:extLst>
                <a:ext uri="{FF2B5EF4-FFF2-40B4-BE49-F238E27FC236}">
                  <a16:creationId xmlns:a16="http://schemas.microsoft.com/office/drawing/2014/main" id="{D232A817-1FD2-4FE7-B3B2-749AEC5437BA}"/>
                </a:ext>
              </a:extLst>
            </p:cNvPr>
            <p:cNvSpPr/>
            <p:nvPr/>
          </p:nvSpPr>
          <p:spPr>
            <a:xfrm>
              <a:off x="6252618" y="8437010"/>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Culture and Tourism</a:t>
              </a:r>
            </a:p>
          </p:txBody>
        </p:sp>
        <p:sp>
          <p:nvSpPr>
            <p:cNvPr id="57" name="Freeform 68">
              <a:extLst>
                <a:ext uri="{FF2B5EF4-FFF2-40B4-BE49-F238E27FC236}">
                  <a16:creationId xmlns:a16="http://schemas.microsoft.com/office/drawing/2014/main" id="{5BAA58BF-337E-4462-AAE4-B585C8E3ED63}"/>
                </a:ext>
              </a:extLst>
            </p:cNvPr>
            <p:cNvSpPr>
              <a:spLocks/>
            </p:cNvSpPr>
            <p:nvPr/>
          </p:nvSpPr>
          <p:spPr bwMode="auto">
            <a:xfrm>
              <a:off x="6423529" y="7868050"/>
              <a:ext cx="512731" cy="511618"/>
            </a:xfrm>
            <a:custGeom>
              <a:avLst/>
              <a:gdLst>
                <a:gd name="T0" fmla="*/ 0 w 461"/>
                <a:gd name="T1" fmla="*/ 0 h 460"/>
                <a:gd name="T2" fmla="*/ 0 w 461"/>
                <a:gd name="T3" fmla="*/ 341 h 460"/>
                <a:gd name="T4" fmla="*/ 121 w 461"/>
                <a:gd name="T5" fmla="*/ 460 h 460"/>
                <a:gd name="T6" fmla="*/ 461 w 461"/>
                <a:gd name="T7" fmla="*/ 460 h 460"/>
                <a:gd name="T8" fmla="*/ 461 w 461"/>
                <a:gd name="T9" fmla="*/ 121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1"/>
                  </a:lnTo>
                  <a:lnTo>
                    <a:pt x="341"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8" name="Group 57">
              <a:extLst>
                <a:ext uri="{FF2B5EF4-FFF2-40B4-BE49-F238E27FC236}">
                  <a16:creationId xmlns:a16="http://schemas.microsoft.com/office/drawing/2014/main" id="{805E980E-502F-4C25-A5B3-B3DDA5347506}"/>
                </a:ext>
              </a:extLst>
            </p:cNvPr>
            <p:cNvGrpSpPr/>
            <p:nvPr/>
          </p:nvGrpSpPr>
          <p:grpSpPr>
            <a:xfrm>
              <a:off x="6492095" y="7953171"/>
              <a:ext cx="375598" cy="347311"/>
              <a:chOff x="6552316" y="5264770"/>
              <a:chExt cx="401903" cy="371635"/>
            </a:xfrm>
          </p:grpSpPr>
          <p:sp>
            <p:nvSpPr>
              <p:cNvPr id="223" name="Freeform 69">
                <a:extLst>
                  <a:ext uri="{FF2B5EF4-FFF2-40B4-BE49-F238E27FC236}">
                    <a16:creationId xmlns:a16="http://schemas.microsoft.com/office/drawing/2014/main" id="{7025C6E3-5E5A-472B-8116-63F503CB71AB}"/>
                  </a:ext>
                </a:extLst>
              </p:cNvPr>
              <p:cNvSpPr>
                <a:spLocks noEditPoints="1"/>
              </p:cNvSpPr>
              <p:nvPr/>
            </p:nvSpPr>
            <p:spPr bwMode="auto">
              <a:xfrm>
                <a:off x="6678192" y="5418151"/>
                <a:ext cx="276027" cy="218254"/>
              </a:xfrm>
              <a:custGeom>
                <a:avLst/>
                <a:gdLst>
                  <a:gd name="T0" fmla="*/ 1074 w 1074"/>
                  <a:gd name="T1" fmla="*/ 588 h 850"/>
                  <a:gd name="T2" fmla="*/ 909 w 1074"/>
                  <a:gd name="T3" fmla="*/ 346 h 850"/>
                  <a:gd name="T4" fmla="*/ 786 w 1074"/>
                  <a:gd name="T5" fmla="*/ 346 h 850"/>
                  <a:gd name="T6" fmla="*/ 783 w 1074"/>
                  <a:gd name="T7" fmla="*/ 346 h 850"/>
                  <a:gd name="T8" fmla="*/ 783 w 1074"/>
                  <a:gd name="T9" fmla="*/ 346 h 850"/>
                  <a:gd name="T10" fmla="*/ 620 w 1074"/>
                  <a:gd name="T11" fmla="*/ 346 h 850"/>
                  <a:gd name="T12" fmla="*/ 404 w 1074"/>
                  <a:gd name="T13" fmla="*/ 0 h 850"/>
                  <a:gd name="T14" fmla="*/ 278 w 1074"/>
                  <a:gd name="T15" fmla="*/ 0 h 850"/>
                  <a:gd name="T16" fmla="*/ 379 w 1074"/>
                  <a:gd name="T17" fmla="*/ 346 h 850"/>
                  <a:gd name="T18" fmla="*/ 170 w 1074"/>
                  <a:gd name="T19" fmla="*/ 346 h 850"/>
                  <a:gd name="T20" fmla="*/ 80 w 1074"/>
                  <a:gd name="T21" fmla="*/ 195 h 850"/>
                  <a:gd name="T22" fmla="*/ 0 w 1074"/>
                  <a:gd name="T23" fmla="*/ 195 h 850"/>
                  <a:gd name="T24" fmla="*/ 0 w 1074"/>
                  <a:gd name="T25" fmla="*/ 346 h 850"/>
                  <a:gd name="T26" fmla="*/ 0 w 1074"/>
                  <a:gd name="T27" fmla="*/ 371 h 850"/>
                  <a:gd name="T28" fmla="*/ 0 w 1074"/>
                  <a:gd name="T29" fmla="*/ 588 h 850"/>
                  <a:gd name="T30" fmla="*/ 354 w 1074"/>
                  <a:gd name="T31" fmla="*/ 588 h 850"/>
                  <a:gd name="T32" fmla="*/ 278 w 1074"/>
                  <a:gd name="T33" fmla="*/ 850 h 850"/>
                  <a:gd name="T34" fmla="*/ 404 w 1074"/>
                  <a:gd name="T35" fmla="*/ 850 h 850"/>
                  <a:gd name="T36" fmla="*/ 570 w 1074"/>
                  <a:gd name="T37" fmla="*/ 588 h 850"/>
                  <a:gd name="T38" fmla="*/ 1074 w 1074"/>
                  <a:gd name="T39" fmla="*/ 588 h 850"/>
                  <a:gd name="T40" fmla="*/ 945 w 1074"/>
                  <a:gd name="T41" fmla="*/ 440 h 850"/>
                  <a:gd name="T42" fmla="*/ 797 w 1074"/>
                  <a:gd name="T43" fmla="*/ 440 h 850"/>
                  <a:gd name="T44" fmla="*/ 797 w 1074"/>
                  <a:gd name="T45" fmla="*/ 368 h 850"/>
                  <a:gd name="T46" fmla="*/ 898 w 1074"/>
                  <a:gd name="T47" fmla="*/ 368 h 850"/>
                  <a:gd name="T48" fmla="*/ 945 w 1074"/>
                  <a:gd name="T49" fmla="*/ 440 h 850"/>
                  <a:gd name="T50" fmla="*/ 310 w 1074"/>
                  <a:gd name="T51" fmla="*/ 26 h 850"/>
                  <a:gd name="T52" fmla="*/ 393 w 1074"/>
                  <a:gd name="T53" fmla="*/ 26 h 850"/>
                  <a:gd name="T54" fmla="*/ 592 w 1074"/>
                  <a:gd name="T55" fmla="*/ 346 h 850"/>
                  <a:gd name="T56" fmla="*/ 404 w 1074"/>
                  <a:gd name="T57" fmla="*/ 346 h 850"/>
                  <a:gd name="T58" fmla="*/ 310 w 1074"/>
                  <a:gd name="T59" fmla="*/ 26 h 850"/>
                  <a:gd name="T60" fmla="*/ 26 w 1074"/>
                  <a:gd name="T61" fmla="*/ 217 h 850"/>
                  <a:gd name="T62" fmla="*/ 65 w 1074"/>
                  <a:gd name="T63" fmla="*/ 217 h 850"/>
                  <a:gd name="T64" fmla="*/ 141 w 1074"/>
                  <a:gd name="T65" fmla="*/ 346 h 850"/>
                  <a:gd name="T66" fmla="*/ 26 w 1074"/>
                  <a:gd name="T67" fmla="*/ 346 h 850"/>
                  <a:gd name="T68" fmla="*/ 26 w 1074"/>
                  <a:gd name="T69" fmla="*/ 217 h 850"/>
                  <a:gd name="T70" fmla="*/ 26 w 1074"/>
                  <a:gd name="T71" fmla="*/ 562 h 850"/>
                  <a:gd name="T72" fmla="*/ 26 w 1074"/>
                  <a:gd name="T73" fmla="*/ 371 h 850"/>
                  <a:gd name="T74" fmla="*/ 184 w 1074"/>
                  <a:gd name="T75" fmla="*/ 371 h 850"/>
                  <a:gd name="T76" fmla="*/ 184 w 1074"/>
                  <a:gd name="T77" fmla="*/ 368 h 850"/>
                  <a:gd name="T78" fmla="*/ 393 w 1074"/>
                  <a:gd name="T79" fmla="*/ 368 h 850"/>
                  <a:gd name="T80" fmla="*/ 393 w 1074"/>
                  <a:gd name="T81" fmla="*/ 368 h 850"/>
                  <a:gd name="T82" fmla="*/ 393 w 1074"/>
                  <a:gd name="T83" fmla="*/ 368 h 850"/>
                  <a:gd name="T84" fmla="*/ 772 w 1074"/>
                  <a:gd name="T85" fmla="*/ 368 h 850"/>
                  <a:gd name="T86" fmla="*/ 772 w 1074"/>
                  <a:gd name="T87" fmla="*/ 461 h 850"/>
                  <a:gd name="T88" fmla="*/ 959 w 1074"/>
                  <a:gd name="T89" fmla="*/ 461 h 850"/>
                  <a:gd name="T90" fmla="*/ 1028 w 1074"/>
                  <a:gd name="T91" fmla="*/ 562 h 850"/>
                  <a:gd name="T92" fmla="*/ 584 w 1074"/>
                  <a:gd name="T93" fmla="*/ 562 h 850"/>
                  <a:gd name="T94" fmla="*/ 664 w 1074"/>
                  <a:gd name="T95" fmla="*/ 440 h 850"/>
                  <a:gd name="T96" fmla="*/ 397 w 1074"/>
                  <a:gd name="T97" fmla="*/ 440 h 850"/>
                  <a:gd name="T98" fmla="*/ 361 w 1074"/>
                  <a:gd name="T99" fmla="*/ 562 h 850"/>
                  <a:gd name="T100" fmla="*/ 26 w 1074"/>
                  <a:gd name="T101" fmla="*/ 562 h 850"/>
                  <a:gd name="T102" fmla="*/ 393 w 1074"/>
                  <a:gd name="T103" fmla="*/ 829 h 850"/>
                  <a:gd name="T104" fmla="*/ 310 w 1074"/>
                  <a:gd name="T105" fmla="*/ 829 h 850"/>
                  <a:gd name="T106" fmla="*/ 415 w 1074"/>
                  <a:gd name="T107" fmla="*/ 465 h 850"/>
                  <a:gd name="T108" fmla="*/ 620 w 1074"/>
                  <a:gd name="T109" fmla="*/ 465 h 850"/>
                  <a:gd name="T110" fmla="*/ 393 w 1074"/>
                  <a:gd name="T111" fmla="*/ 829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4" h="850">
                    <a:moveTo>
                      <a:pt x="1074" y="588"/>
                    </a:moveTo>
                    <a:cubicBezTo>
                      <a:pt x="909" y="346"/>
                      <a:pt x="909" y="346"/>
                      <a:pt x="909" y="346"/>
                    </a:cubicBezTo>
                    <a:cubicBezTo>
                      <a:pt x="786" y="346"/>
                      <a:pt x="786" y="346"/>
                      <a:pt x="786" y="346"/>
                    </a:cubicBezTo>
                    <a:cubicBezTo>
                      <a:pt x="783" y="346"/>
                      <a:pt x="783" y="346"/>
                      <a:pt x="783" y="346"/>
                    </a:cubicBezTo>
                    <a:cubicBezTo>
                      <a:pt x="783" y="346"/>
                      <a:pt x="783" y="346"/>
                      <a:pt x="783" y="346"/>
                    </a:cubicBezTo>
                    <a:cubicBezTo>
                      <a:pt x="620" y="346"/>
                      <a:pt x="620" y="346"/>
                      <a:pt x="620" y="346"/>
                    </a:cubicBezTo>
                    <a:cubicBezTo>
                      <a:pt x="404" y="0"/>
                      <a:pt x="404" y="0"/>
                      <a:pt x="404" y="0"/>
                    </a:cubicBezTo>
                    <a:cubicBezTo>
                      <a:pt x="278" y="0"/>
                      <a:pt x="278" y="0"/>
                      <a:pt x="278" y="0"/>
                    </a:cubicBezTo>
                    <a:cubicBezTo>
                      <a:pt x="379" y="346"/>
                      <a:pt x="379" y="346"/>
                      <a:pt x="379" y="346"/>
                    </a:cubicBezTo>
                    <a:cubicBezTo>
                      <a:pt x="170" y="346"/>
                      <a:pt x="170" y="346"/>
                      <a:pt x="170" y="346"/>
                    </a:cubicBezTo>
                    <a:cubicBezTo>
                      <a:pt x="80" y="195"/>
                      <a:pt x="80" y="195"/>
                      <a:pt x="80" y="195"/>
                    </a:cubicBezTo>
                    <a:cubicBezTo>
                      <a:pt x="0" y="195"/>
                      <a:pt x="0" y="195"/>
                      <a:pt x="0" y="195"/>
                    </a:cubicBezTo>
                    <a:cubicBezTo>
                      <a:pt x="0" y="346"/>
                      <a:pt x="0" y="346"/>
                      <a:pt x="0" y="346"/>
                    </a:cubicBezTo>
                    <a:cubicBezTo>
                      <a:pt x="0" y="371"/>
                      <a:pt x="0" y="371"/>
                      <a:pt x="0" y="371"/>
                    </a:cubicBezTo>
                    <a:cubicBezTo>
                      <a:pt x="0" y="588"/>
                      <a:pt x="0" y="588"/>
                      <a:pt x="0" y="588"/>
                    </a:cubicBezTo>
                    <a:cubicBezTo>
                      <a:pt x="354" y="588"/>
                      <a:pt x="354" y="588"/>
                      <a:pt x="354" y="588"/>
                    </a:cubicBezTo>
                    <a:cubicBezTo>
                      <a:pt x="278" y="850"/>
                      <a:pt x="278" y="850"/>
                      <a:pt x="278" y="850"/>
                    </a:cubicBezTo>
                    <a:cubicBezTo>
                      <a:pt x="404" y="850"/>
                      <a:pt x="404" y="850"/>
                      <a:pt x="404" y="850"/>
                    </a:cubicBezTo>
                    <a:cubicBezTo>
                      <a:pt x="570" y="588"/>
                      <a:pt x="570" y="588"/>
                      <a:pt x="570" y="588"/>
                    </a:cubicBezTo>
                    <a:lnTo>
                      <a:pt x="1074" y="588"/>
                    </a:lnTo>
                    <a:close/>
                    <a:moveTo>
                      <a:pt x="945" y="440"/>
                    </a:moveTo>
                    <a:cubicBezTo>
                      <a:pt x="797" y="440"/>
                      <a:pt x="797" y="440"/>
                      <a:pt x="797" y="440"/>
                    </a:cubicBezTo>
                    <a:cubicBezTo>
                      <a:pt x="797" y="368"/>
                      <a:pt x="797" y="368"/>
                      <a:pt x="797" y="368"/>
                    </a:cubicBezTo>
                    <a:cubicBezTo>
                      <a:pt x="898" y="368"/>
                      <a:pt x="898" y="368"/>
                      <a:pt x="898" y="368"/>
                    </a:cubicBezTo>
                    <a:lnTo>
                      <a:pt x="945" y="440"/>
                    </a:lnTo>
                    <a:close/>
                    <a:moveTo>
                      <a:pt x="310" y="26"/>
                    </a:moveTo>
                    <a:cubicBezTo>
                      <a:pt x="393" y="26"/>
                      <a:pt x="393" y="26"/>
                      <a:pt x="393" y="26"/>
                    </a:cubicBezTo>
                    <a:cubicBezTo>
                      <a:pt x="592" y="346"/>
                      <a:pt x="592" y="346"/>
                      <a:pt x="592" y="346"/>
                    </a:cubicBezTo>
                    <a:cubicBezTo>
                      <a:pt x="404" y="346"/>
                      <a:pt x="404" y="346"/>
                      <a:pt x="404" y="346"/>
                    </a:cubicBezTo>
                    <a:lnTo>
                      <a:pt x="310" y="26"/>
                    </a:lnTo>
                    <a:close/>
                    <a:moveTo>
                      <a:pt x="26" y="217"/>
                    </a:moveTo>
                    <a:cubicBezTo>
                      <a:pt x="65" y="217"/>
                      <a:pt x="65" y="217"/>
                      <a:pt x="65" y="217"/>
                    </a:cubicBezTo>
                    <a:cubicBezTo>
                      <a:pt x="141" y="346"/>
                      <a:pt x="141" y="346"/>
                      <a:pt x="141" y="346"/>
                    </a:cubicBezTo>
                    <a:cubicBezTo>
                      <a:pt x="26" y="346"/>
                      <a:pt x="26" y="346"/>
                      <a:pt x="26" y="346"/>
                    </a:cubicBezTo>
                    <a:lnTo>
                      <a:pt x="26" y="217"/>
                    </a:lnTo>
                    <a:close/>
                    <a:moveTo>
                      <a:pt x="26" y="562"/>
                    </a:moveTo>
                    <a:cubicBezTo>
                      <a:pt x="26" y="371"/>
                      <a:pt x="26" y="371"/>
                      <a:pt x="26" y="371"/>
                    </a:cubicBezTo>
                    <a:cubicBezTo>
                      <a:pt x="184" y="371"/>
                      <a:pt x="184" y="371"/>
                      <a:pt x="184" y="371"/>
                    </a:cubicBezTo>
                    <a:cubicBezTo>
                      <a:pt x="184" y="368"/>
                      <a:pt x="184" y="368"/>
                      <a:pt x="184" y="368"/>
                    </a:cubicBezTo>
                    <a:cubicBezTo>
                      <a:pt x="393" y="368"/>
                      <a:pt x="393" y="368"/>
                      <a:pt x="393" y="368"/>
                    </a:cubicBezTo>
                    <a:cubicBezTo>
                      <a:pt x="393" y="368"/>
                      <a:pt x="393" y="368"/>
                      <a:pt x="393" y="368"/>
                    </a:cubicBezTo>
                    <a:cubicBezTo>
                      <a:pt x="393" y="368"/>
                      <a:pt x="393" y="368"/>
                      <a:pt x="393" y="368"/>
                    </a:cubicBezTo>
                    <a:cubicBezTo>
                      <a:pt x="772" y="368"/>
                      <a:pt x="772" y="368"/>
                      <a:pt x="772" y="368"/>
                    </a:cubicBezTo>
                    <a:cubicBezTo>
                      <a:pt x="772" y="461"/>
                      <a:pt x="772" y="461"/>
                      <a:pt x="772" y="461"/>
                    </a:cubicBezTo>
                    <a:cubicBezTo>
                      <a:pt x="959" y="461"/>
                      <a:pt x="959" y="461"/>
                      <a:pt x="959" y="461"/>
                    </a:cubicBezTo>
                    <a:cubicBezTo>
                      <a:pt x="1028" y="562"/>
                      <a:pt x="1028" y="562"/>
                      <a:pt x="1028" y="562"/>
                    </a:cubicBezTo>
                    <a:cubicBezTo>
                      <a:pt x="584" y="562"/>
                      <a:pt x="584" y="562"/>
                      <a:pt x="584" y="562"/>
                    </a:cubicBezTo>
                    <a:cubicBezTo>
                      <a:pt x="664" y="440"/>
                      <a:pt x="664" y="440"/>
                      <a:pt x="664" y="440"/>
                    </a:cubicBezTo>
                    <a:cubicBezTo>
                      <a:pt x="397" y="440"/>
                      <a:pt x="397" y="440"/>
                      <a:pt x="397" y="440"/>
                    </a:cubicBezTo>
                    <a:cubicBezTo>
                      <a:pt x="361" y="562"/>
                      <a:pt x="361" y="562"/>
                      <a:pt x="361" y="562"/>
                    </a:cubicBezTo>
                    <a:lnTo>
                      <a:pt x="26" y="562"/>
                    </a:lnTo>
                    <a:close/>
                    <a:moveTo>
                      <a:pt x="393" y="829"/>
                    </a:moveTo>
                    <a:cubicBezTo>
                      <a:pt x="310" y="829"/>
                      <a:pt x="310" y="829"/>
                      <a:pt x="310" y="829"/>
                    </a:cubicBezTo>
                    <a:cubicBezTo>
                      <a:pt x="415" y="465"/>
                      <a:pt x="415" y="465"/>
                      <a:pt x="415" y="465"/>
                    </a:cubicBezTo>
                    <a:cubicBezTo>
                      <a:pt x="620" y="465"/>
                      <a:pt x="620" y="465"/>
                      <a:pt x="620" y="465"/>
                    </a:cubicBezTo>
                    <a:lnTo>
                      <a:pt x="393" y="829"/>
                    </a:ln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4" name="Group 223">
                <a:extLst>
                  <a:ext uri="{FF2B5EF4-FFF2-40B4-BE49-F238E27FC236}">
                    <a16:creationId xmlns:a16="http://schemas.microsoft.com/office/drawing/2014/main" id="{B601DF6E-DA08-4339-BA65-D1661DF11A35}"/>
                  </a:ext>
                </a:extLst>
              </p:cNvPr>
              <p:cNvGrpSpPr/>
              <p:nvPr/>
            </p:nvGrpSpPr>
            <p:grpSpPr>
              <a:xfrm>
                <a:off x="6552316" y="5264770"/>
                <a:ext cx="197012" cy="173637"/>
                <a:chOff x="4256459" y="4600311"/>
                <a:chExt cx="187325" cy="165099"/>
              </a:xfrm>
            </p:grpSpPr>
            <p:sp>
              <p:nvSpPr>
                <p:cNvPr id="225" name="Freeform 18">
                  <a:extLst>
                    <a:ext uri="{FF2B5EF4-FFF2-40B4-BE49-F238E27FC236}">
                      <a16:creationId xmlns:a16="http://schemas.microsoft.com/office/drawing/2014/main" id="{0C36D782-F8FE-494C-861B-02CBE52AB20C}"/>
                    </a:ext>
                  </a:extLst>
                </p:cNvPr>
                <p:cNvSpPr>
                  <a:spLocks noEditPoints="1"/>
                </p:cNvSpPr>
                <p:nvPr/>
              </p:nvSpPr>
              <p:spPr bwMode="auto">
                <a:xfrm>
                  <a:off x="4256459" y="4619361"/>
                  <a:ext cx="98425" cy="96837"/>
                </a:xfrm>
                <a:custGeom>
                  <a:avLst/>
                  <a:gdLst>
                    <a:gd name="T0" fmla="*/ 50 w 62"/>
                    <a:gd name="T1" fmla="*/ 61 h 61"/>
                    <a:gd name="T2" fmla="*/ 32 w 62"/>
                    <a:gd name="T3" fmla="*/ 47 h 61"/>
                    <a:gd name="T4" fmla="*/ 12 w 62"/>
                    <a:gd name="T5" fmla="*/ 61 h 61"/>
                    <a:gd name="T6" fmla="*/ 20 w 62"/>
                    <a:gd name="T7" fmla="*/ 37 h 61"/>
                    <a:gd name="T8" fmla="*/ 0 w 62"/>
                    <a:gd name="T9" fmla="*/ 23 h 61"/>
                    <a:gd name="T10" fmla="*/ 24 w 62"/>
                    <a:gd name="T11" fmla="*/ 25 h 61"/>
                    <a:gd name="T12" fmla="*/ 32 w 62"/>
                    <a:gd name="T13" fmla="*/ 0 h 61"/>
                    <a:gd name="T14" fmla="*/ 38 w 62"/>
                    <a:gd name="T15" fmla="*/ 25 h 61"/>
                    <a:gd name="T16" fmla="*/ 62 w 62"/>
                    <a:gd name="T17" fmla="*/ 23 h 61"/>
                    <a:gd name="T18" fmla="*/ 44 w 62"/>
                    <a:gd name="T19" fmla="*/ 37 h 61"/>
                    <a:gd name="T20" fmla="*/ 50 w 62"/>
                    <a:gd name="T21" fmla="*/ 61 h 61"/>
                    <a:gd name="T22" fmla="*/ 10 w 62"/>
                    <a:gd name="T23" fmla="*/ 27 h 61"/>
                    <a:gd name="T24" fmla="*/ 24 w 62"/>
                    <a:gd name="T25" fmla="*/ 37 h 61"/>
                    <a:gd name="T26" fmla="*/ 18 w 62"/>
                    <a:gd name="T27" fmla="*/ 53 h 61"/>
                    <a:gd name="T28" fmla="*/ 32 w 62"/>
                    <a:gd name="T29" fmla="*/ 43 h 61"/>
                    <a:gd name="T30" fmla="*/ 44 w 62"/>
                    <a:gd name="T31" fmla="*/ 53 h 61"/>
                    <a:gd name="T32" fmla="*/ 40 w 62"/>
                    <a:gd name="T33" fmla="*/ 37 h 61"/>
                    <a:gd name="T34" fmla="*/ 54 w 62"/>
                    <a:gd name="T35" fmla="*/ 27 h 61"/>
                    <a:gd name="T36" fmla="*/ 36 w 62"/>
                    <a:gd name="T37" fmla="*/ 27 h 61"/>
                    <a:gd name="T38" fmla="*/ 32 w 62"/>
                    <a:gd name="T39" fmla="*/ 11 h 61"/>
                    <a:gd name="T40" fmla="*/ 26 w 62"/>
                    <a:gd name="T41" fmla="*/ 27 h 61"/>
                    <a:gd name="T42" fmla="*/ 10 w 62"/>
                    <a:gd name="T43"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61">
                      <a:moveTo>
                        <a:pt x="50" y="61"/>
                      </a:moveTo>
                      <a:lnTo>
                        <a:pt x="32" y="47"/>
                      </a:lnTo>
                      <a:lnTo>
                        <a:pt x="12" y="61"/>
                      </a:lnTo>
                      <a:lnTo>
                        <a:pt x="20" y="37"/>
                      </a:lnTo>
                      <a:lnTo>
                        <a:pt x="0" y="23"/>
                      </a:lnTo>
                      <a:lnTo>
                        <a:pt x="24" y="25"/>
                      </a:lnTo>
                      <a:lnTo>
                        <a:pt x="32" y="0"/>
                      </a:lnTo>
                      <a:lnTo>
                        <a:pt x="38" y="25"/>
                      </a:lnTo>
                      <a:lnTo>
                        <a:pt x="62" y="23"/>
                      </a:lnTo>
                      <a:lnTo>
                        <a:pt x="44" y="37"/>
                      </a:lnTo>
                      <a:lnTo>
                        <a:pt x="50" y="61"/>
                      </a:lnTo>
                      <a:close/>
                      <a:moveTo>
                        <a:pt x="10" y="27"/>
                      </a:moveTo>
                      <a:lnTo>
                        <a:pt x="24" y="37"/>
                      </a:lnTo>
                      <a:lnTo>
                        <a:pt x="18" y="53"/>
                      </a:lnTo>
                      <a:lnTo>
                        <a:pt x="32" y="43"/>
                      </a:lnTo>
                      <a:lnTo>
                        <a:pt x="44" y="53"/>
                      </a:lnTo>
                      <a:lnTo>
                        <a:pt x="40" y="37"/>
                      </a:lnTo>
                      <a:lnTo>
                        <a:pt x="54" y="27"/>
                      </a:lnTo>
                      <a:lnTo>
                        <a:pt x="36" y="27"/>
                      </a:lnTo>
                      <a:lnTo>
                        <a:pt x="32" y="11"/>
                      </a:lnTo>
                      <a:lnTo>
                        <a:pt x="26" y="27"/>
                      </a:lnTo>
                      <a:lnTo>
                        <a:pt x="10"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26" name="Freeform 19">
                  <a:extLst>
                    <a:ext uri="{FF2B5EF4-FFF2-40B4-BE49-F238E27FC236}">
                      <a16:creationId xmlns:a16="http://schemas.microsoft.com/office/drawing/2014/main" id="{3DA8E8BC-F03E-45D5-93FF-FBC7B455E8C9}"/>
                    </a:ext>
                  </a:extLst>
                </p:cNvPr>
                <p:cNvSpPr>
                  <a:spLocks noEditPoints="1"/>
                </p:cNvSpPr>
                <p:nvPr/>
              </p:nvSpPr>
              <p:spPr bwMode="auto">
                <a:xfrm>
                  <a:off x="4364409" y="4600311"/>
                  <a:ext cx="41275" cy="46037"/>
                </a:xfrm>
                <a:custGeom>
                  <a:avLst/>
                  <a:gdLst>
                    <a:gd name="T0" fmla="*/ 16 w 26"/>
                    <a:gd name="T1" fmla="*/ 12 h 29"/>
                    <a:gd name="T2" fmla="*/ 18 w 26"/>
                    <a:gd name="T3" fmla="*/ 0 h 29"/>
                    <a:gd name="T4" fmla="*/ 12 w 26"/>
                    <a:gd name="T5" fmla="*/ 8 h 29"/>
                    <a:gd name="T6" fmla="*/ 2 w 26"/>
                    <a:gd name="T7" fmla="*/ 4 h 29"/>
                    <a:gd name="T8" fmla="*/ 6 w 26"/>
                    <a:gd name="T9" fmla="*/ 12 h 29"/>
                    <a:gd name="T10" fmla="*/ 0 w 26"/>
                    <a:gd name="T11" fmla="*/ 21 h 29"/>
                    <a:gd name="T12" fmla="*/ 10 w 26"/>
                    <a:gd name="T13" fmla="*/ 19 h 29"/>
                    <a:gd name="T14" fmla="*/ 14 w 26"/>
                    <a:gd name="T15" fmla="*/ 29 h 29"/>
                    <a:gd name="T16" fmla="*/ 16 w 26"/>
                    <a:gd name="T17" fmla="*/ 19 h 29"/>
                    <a:gd name="T18" fmla="*/ 26 w 26"/>
                    <a:gd name="T19" fmla="*/ 17 h 29"/>
                    <a:gd name="T20" fmla="*/ 16 w 26"/>
                    <a:gd name="T21" fmla="*/ 12 h 29"/>
                    <a:gd name="T22" fmla="*/ 10 w 26"/>
                    <a:gd name="T23" fmla="*/ 17 h 29"/>
                    <a:gd name="T24" fmla="*/ 6 w 26"/>
                    <a:gd name="T25" fmla="*/ 19 h 29"/>
                    <a:gd name="T26" fmla="*/ 10 w 26"/>
                    <a:gd name="T27" fmla="*/ 15 h 29"/>
                    <a:gd name="T28" fmla="*/ 6 w 26"/>
                    <a:gd name="T29" fmla="*/ 8 h 29"/>
                    <a:gd name="T30" fmla="*/ 12 w 26"/>
                    <a:gd name="T31" fmla="*/ 10 h 29"/>
                    <a:gd name="T32" fmla="*/ 16 w 26"/>
                    <a:gd name="T33" fmla="*/ 6 h 29"/>
                    <a:gd name="T34" fmla="*/ 14 w 26"/>
                    <a:gd name="T35" fmla="*/ 12 h 29"/>
                    <a:gd name="T36" fmla="*/ 14 w 26"/>
                    <a:gd name="T37" fmla="*/ 12 h 29"/>
                    <a:gd name="T38" fmla="*/ 20 w 26"/>
                    <a:gd name="T39" fmla="*/ 15 h 29"/>
                    <a:gd name="T40" fmla="*/ 14 w 26"/>
                    <a:gd name="T41" fmla="*/ 17 h 29"/>
                    <a:gd name="T42" fmla="*/ 14 w 26"/>
                    <a:gd name="T43" fmla="*/ 23 h 29"/>
                    <a:gd name="T44" fmla="*/ 10 w 26"/>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9">
                      <a:moveTo>
                        <a:pt x="16" y="12"/>
                      </a:moveTo>
                      <a:lnTo>
                        <a:pt x="18" y="0"/>
                      </a:lnTo>
                      <a:lnTo>
                        <a:pt x="12" y="8"/>
                      </a:lnTo>
                      <a:lnTo>
                        <a:pt x="2" y="4"/>
                      </a:lnTo>
                      <a:lnTo>
                        <a:pt x="6" y="12"/>
                      </a:lnTo>
                      <a:lnTo>
                        <a:pt x="0" y="21"/>
                      </a:lnTo>
                      <a:lnTo>
                        <a:pt x="10" y="19"/>
                      </a:lnTo>
                      <a:lnTo>
                        <a:pt x="14" y="29"/>
                      </a:lnTo>
                      <a:lnTo>
                        <a:pt x="16" y="19"/>
                      </a:lnTo>
                      <a:lnTo>
                        <a:pt x="26" y="17"/>
                      </a:lnTo>
                      <a:lnTo>
                        <a:pt x="16" y="12"/>
                      </a:lnTo>
                      <a:close/>
                      <a:moveTo>
                        <a:pt x="10" y="17"/>
                      </a:moveTo>
                      <a:lnTo>
                        <a:pt x="6" y="19"/>
                      </a:lnTo>
                      <a:lnTo>
                        <a:pt x="10" y="15"/>
                      </a:lnTo>
                      <a:lnTo>
                        <a:pt x="6" y="8"/>
                      </a:lnTo>
                      <a:lnTo>
                        <a:pt x="12" y="10"/>
                      </a:lnTo>
                      <a:lnTo>
                        <a:pt x="16" y="6"/>
                      </a:lnTo>
                      <a:lnTo>
                        <a:pt x="14" y="12"/>
                      </a:lnTo>
                      <a:lnTo>
                        <a:pt x="14" y="12"/>
                      </a:lnTo>
                      <a:lnTo>
                        <a:pt x="20" y="15"/>
                      </a:lnTo>
                      <a:lnTo>
                        <a:pt x="14" y="17"/>
                      </a:lnTo>
                      <a:lnTo>
                        <a:pt x="14" y="23"/>
                      </a:lnTo>
                      <a:lnTo>
                        <a:pt x="1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7" name="Freeform 20">
                  <a:extLst>
                    <a:ext uri="{FF2B5EF4-FFF2-40B4-BE49-F238E27FC236}">
                      <a16:creationId xmlns:a16="http://schemas.microsoft.com/office/drawing/2014/main" id="{4A071287-6B9C-4A06-8409-5742E947742A}"/>
                    </a:ext>
                  </a:extLst>
                </p:cNvPr>
                <p:cNvSpPr>
                  <a:spLocks noEditPoints="1"/>
                </p:cNvSpPr>
                <p:nvPr/>
              </p:nvSpPr>
              <p:spPr bwMode="auto">
                <a:xfrm>
                  <a:off x="4396159" y="4633648"/>
                  <a:ext cx="44450" cy="44450"/>
                </a:xfrm>
                <a:custGeom>
                  <a:avLst/>
                  <a:gdLst>
                    <a:gd name="T0" fmla="*/ 20 w 28"/>
                    <a:gd name="T1" fmla="*/ 14 h 28"/>
                    <a:gd name="T2" fmla="*/ 26 w 28"/>
                    <a:gd name="T3" fmla="*/ 4 h 28"/>
                    <a:gd name="T4" fmla="*/ 16 w 28"/>
                    <a:gd name="T5" fmla="*/ 8 h 28"/>
                    <a:gd name="T6" fmla="*/ 10 w 28"/>
                    <a:gd name="T7" fmla="*/ 0 h 28"/>
                    <a:gd name="T8" fmla="*/ 10 w 28"/>
                    <a:gd name="T9" fmla="*/ 12 h 28"/>
                    <a:gd name="T10" fmla="*/ 0 w 28"/>
                    <a:gd name="T11" fmla="*/ 16 h 28"/>
                    <a:gd name="T12" fmla="*/ 12 w 28"/>
                    <a:gd name="T13" fmla="*/ 18 h 28"/>
                    <a:gd name="T14" fmla="*/ 12 w 28"/>
                    <a:gd name="T15" fmla="*/ 28 h 28"/>
                    <a:gd name="T16" fmla="*/ 18 w 28"/>
                    <a:gd name="T17" fmla="*/ 20 h 28"/>
                    <a:gd name="T18" fmla="*/ 28 w 28"/>
                    <a:gd name="T19" fmla="*/ 22 h 28"/>
                    <a:gd name="T20" fmla="*/ 20 w 28"/>
                    <a:gd name="T21" fmla="*/ 14 h 28"/>
                    <a:gd name="T22" fmla="*/ 14 w 28"/>
                    <a:gd name="T23" fmla="*/ 22 h 28"/>
                    <a:gd name="T24" fmla="*/ 12 w 28"/>
                    <a:gd name="T25" fmla="*/ 16 h 28"/>
                    <a:gd name="T26" fmla="*/ 8 w 28"/>
                    <a:gd name="T27" fmla="*/ 14 h 28"/>
                    <a:gd name="T28" fmla="*/ 12 w 28"/>
                    <a:gd name="T29" fmla="*/ 12 h 28"/>
                    <a:gd name="T30" fmla="*/ 12 w 28"/>
                    <a:gd name="T31" fmla="*/ 8 h 28"/>
                    <a:gd name="T32" fmla="*/ 16 w 28"/>
                    <a:gd name="T33" fmla="*/ 12 h 28"/>
                    <a:gd name="T34" fmla="*/ 20 w 28"/>
                    <a:gd name="T35" fmla="*/ 10 h 28"/>
                    <a:gd name="T36" fmla="*/ 18 w 28"/>
                    <a:gd name="T37" fmla="*/ 14 h 28"/>
                    <a:gd name="T38" fmla="*/ 22 w 28"/>
                    <a:gd name="T39" fmla="*/ 18 h 28"/>
                    <a:gd name="T40" fmla="*/ 16 w 28"/>
                    <a:gd name="T41" fmla="*/ 16 h 28"/>
                    <a:gd name="T42" fmla="*/ 16 w 28"/>
                    <a:gd name="T43" fmla="*/ 16 h 28"/>
                    <a:gd name="T44" fmla="*/ 14 w 28"/>
                    <a:gd name="T4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20" y="14"/>
                      </a:moveTo>
                      <a:lnTo>
                        <a:pt x="26" y="4"/>
                      </a:lnTo>
                      <a:lnTo>
                        <a:pt x="16" y="8"/>
                      </a:lnTo>
                      <a:lnTo>
                        <a:pt x="10" y="0"/>
                      </a:lnTo>
                      <a:lnTo>
                        <a:pt x="10" y="12"/>
                      </a:lnTo>
                      <a:lnTo>
                        <a:pt x="0" y="16"/>
                      </a:lnTo>
                      <a:lnTo>
                        <a:pt x="12" y="18"/>
                      </a:lnTo>
                      <a:lnTo>
                        <a:pt x="12" y="28"/>
                      </a:lnTo>
                      <a:lnTo>
                        <a:pt x="18" y="20"/>
                      </a:lnTo>
                      <a:lnTo>
                        <a:pt x="28" y="22"/>
                      </a:lnTo>
                      <a:lnTo>
                        <a:pt x="20" y="14"/>
                      </a:lnTo>
                      <a:close/>
                      <a:moveTo>
                        <a:pt x="14" y="22"/>
                      </a:moveTo>
                      <a:lnTo>
                        <a:pt x="12" y="16"/>
                      </a:lnTo>
                      <a:lnTo>
                        <a:pt x="8" y="14"/>
                      </a:lnTo>
                      <a:lnTo>
                        <a:pt x="12" y="12"/>
                      </a:lnTo>
                      <a:lnTo>
                        <a:pt x="12" y="8"/>
                      </a:lnTo>
                      <a:lnTo>
                        <a:pt x="16" y="12"/>
                      </a:lnTo>
                      <a:lnTo>
                        <a:pt x="20" y="10"/>
                      </a:lnTo>
                      <a:lnTo>
                        <a:pt x="18" y="14"/>
                      </a:lnTo>
                      <a:lnTo>
                        <a:pt x="22" y="18"/>
                      </a:lnTo>
                      <a:lnTo>
                        <a:pt x="16" y="16"/>
                      </a:lnTo>
                      <a:lnTo>
                        <a:pt x="16" y="16"/>
                      </a:lnTo>
                      <a:lnTo>
                        <a:pt x="1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8" name="Freeform 21">
                  <a:extLst>
                    <a:ext uri="{FF2B5EF4-FFF2-40B4-BE49-F238E27FC236}">
                      <a16:creationId xmlns:a16="http://schemas.microsoft.com/office/drawing/2014/main" id="{E29F526B-40CE-4D41-B982-B549AAE66FCB}"/>
                    </a:ext>
                  </a:extLst>
                </p:cNvPr>
                <p:cNvSpPr>
                  <a:spLocks noEditPoints="1"/>
                </p:cNvSpPr>
                <p:nvPr/>
              </p:nvSpPr>
              <p:spPr bwMode="auto">
                <a:xfrm>
                  <a:off x="4399334" y="4684448"/>
                  <a:ext cx="44450" cy="42862"/>
                </a:xfrm>
                <a:custGeom>
                  <a:avLst/>
                  <a:gdLst>
                    <a:gd name="T0" fmla="*/ 28 w 28"/>
                    <a:gd name="T1" fmla="*/ 10 h 27"/>
                    <a:gd name="T2" fmla="*/ 18 w 28"/>
                    <a:gd name="T3" fmla="*/ 10 h 27"/>
                    <a:gd name="T4" fmla="*/ 14 w 28"/>
                    <a:gd name="T5" fmla="*/ 0 h 27"/>
                    <a:gd name="T6" fmla="*/ 12 w 28"/>
                    <a:gd name="T7" fmla="*/ 10 h 27"/>
                    <a:gd name="T8" fmla="*/ 0 w 28"/>
                    <a:gd name="T9" fmla="*/ 10 h 27"/>
                    <a:gd name="T10" fmla="*/ 8 w 28"/>
                    <a:gd name="T11" fmla="*/ 16 h 27"/>
                    <a:gd name="T12" fmla="*/ 6 w 28"/>
                    <a:gd name="T13" fmla="*/ 27 h 27"/>
                    <a:gd name="T14" fmla="*/ 14 w 28"/>
                    <a:gd name="T15" fmla="*/ 20 h 27"/>
                    <a:gd name="T16" fmla="*/ 22 w 28"/>
                    <a:gd name="T17" fmla="*/ 27 h 27"/>
                    <a:gd name="T18" fmla="*/ 20 w 28"/>
                    <a:gd name="T19" fmla="*/ 16 h 27"/>
                    <a:gd name="T20" fmla="*/ 28 w 28"/>
                    <a:gd name="T21" fmla="*/ 10 h 27"/>
                    <a:gd name="T22" fmla="*/ 14 w 28"/>
                    <a:gd name="T23" fmla="*/ 18 h 27"/>
                    <a:gd name="T24" fmla="*/ 14 w 28"/>
                    <a:gd name="T25" fmla="*/ 18 h 27"/>
                    <a:gd name="T26" fmla="*/ 10 w 28"/>
                    <a:gd name="T27" fmla="*/ 20 h 27"/>
                    <a:gd name="T28" fmla="*/ 12 w 28"/>
                    <a:gd name="T29" fmla="*/ 16 h 27"/>
                    <a:gd name="T30" fmla="*/ 6 w 28"/>
                    <a:gd name="T31" fmla="*/ 12 h 27"/>
                    <a:gd name="T32" fmla="*/ 12 w 28"/>
                    <a:gd name="T33" fmla="*/ 12 h 27"/>
                    <a:gd name="T34" fmla="*/ 14 w 28"/>
                    <a:gd name="T35" fmla="*/ 6 h 27"/>
                    <a:gd name="T36" fmla="*/ 16 w 28"/>
                    <a:gd name="T37" fmla="*/ 12 h 27"/>
                    <a:gd name="T38" fmla="*/ 16 w 28"/>
                    <a:gd name="T39" fmla="*/ 12 h 27"/>
                    <a:gd name="T40" fmla="*/ 22 w 28"/>
                    <a:gd name="T41" fmla="*/ 12 h 27"/>
                    <a:gd name="T42" fmla="*/ 18 w 28"/>
                    <a:gd name="T43" fmla="*/ 16 h 27"/>
                    <a:gd name="T44" fmla="*/ 16 w 28"/>
                    <a:gd name="T45" fmla="*/ 16 h 27"/>
                    <a:gd name="T46" fmla="*/ 18 w 28"/>
                    <a:gd name="T47" fmla="*/ 20 h 27"/>
                    <a:gd name="T48" fmla="*/ 14 w 28"/>
                    <a:gd name="T4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7">
                      <a:moveTo>
                        <a:pt x="28" y="10"/>
                      </a:moveTo>
                      <a:lnTo>
                        <a:pt x="18" y="10"/>
                      </a:lnTo>
                      <a:lnTo>
                        <a:pt x="14" y="0"/>
                      </a:lnTo>
                      <a:lnTo>
                        <a:pt x="12" y="10"/>
                      </a:lnTo>
                      <a:lnTo>
                        <a:pt x="0" y="10"/>
                      </a:lnTo>
                      <a:lnTo>
                        <a:pt x="8" y="16"/>
                      </a:lnTo>
                      <a:lnTo>
                        <a:pt x="6" y="27"/>
                      </a:lnTo>
                      <a:lnTo>
                        <a:pt x="14" y="20"/>
                      </a:lnTo>
                      <a:lnTo>
                        <a:pt x="22" y="27"/>
                      </a:lnTo>
                      <a:lnTo>
                        <a:pt x="20" y="16"/>
                      </a:lnTo>
                      <a:lnTo>
                        <a:pt x="28" y="10"/>
                      </a:lnTo>
                      <a:close/>
                      <a:moveTo>
                        <a:pt x="14" y="18"/>
                      </a:moveTo>
                      <a:lnTo>
                        <a:pt x="14" y="18"/>
                      </a:lnTo>
                      <a:lnTo>
                        <a:pt x="10" y="20"/>
                      </a:lnTo>
                      <a:lnTo>
                        <a:pt x="12" y="16"/>
                      </a:lnTo>
                      <a:lnTo>
                        <a:pt x="6" y="12"/>
                      </a:lnTo>
                      <a:lnTo>
                        <a:pt x="12" y="12"/>
                      </a:lnTo>
                      <a:lnTo>
                        <a:pt x="14" y="6"/>
                      </a:lnTo>
                      <a:lnTo>
                        <a:pt x="16" y="12"/>
                      </a:lnTo>
                      <a:lnTo>
                        <a:pt x="16" y="12"/>
                      </a:lnTo>
                      <a:lnTo>
                        <a:pt x="22" y="12"/>
                      </a:lnTo>
                      <a:lnTo>
                        <a:pt x="18" y="16"/>
                      </a:lnTo>
                      <a:lnTo>
                        <a:pt x="16" y="16"/>
                      </a:lnTo>
                      <a:lnTo>
                        <a:pt x="18" y="20"/>
                      </a:lnTo>
                      <a:lnTo>
                        <a:pt x="14"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9" name="Freeform 22">
                  <a:extLst>
                    <a:ext uri="{FF2B5EF4-FFF2-40B4-BE49-F238E27FC236}">
                      <a16:creationId xmlns:a16="http://schemas.microsoft.com/office/drawing/2014/main" id="{A26A3BA4-20D8-4DA4-823A-B08FCE0E803F}"/>
                    </a:ext>
                  </a:extLst>
                </p:cNvPr>
                <p:cNvSpPr>
                  <a:spLocks noEditPoints="1"/>
                </p:cNvSpPr>
                <p:nvPr/>
              </p:nvSpPr>
              <p:spPr bwMode="auto">
                <a:xfrm>
                  <a:off x="4367584" y="4719373"/>
                  <a:ext cx="41275" cy="46037"/>
                </a:xfrm>
                <a:custGeom>
                  <a:avLst/>
                  <a:gdLst>
                    <a:gd name="T0" fmla="*/ 16 w 26"/>
                    <a:gd name="T1" fmla="*/ 13 h 29"/>
                    <a:gd name="T2" fmla="*/ 18 w 26"/>
                    <a:gd name="T3" fmla="*/ 0 h 29"/>
                    <a:gd name="T4" fmla="*/ 12 w 26"/>
                    <a:gd name="T5" fmla="*/ 11 h 29"/>
                    <a:gd name="T6" fmla="*/ 2 w 26"/>
                    <a:gd name="T7" fmla="*/ 7 h 29"/>
                    <a:gd name="T8" fmla="*/ 8 w 26"/>
                    <a:gd name="T9" fmla="*/ 15 h 29"/>
                    <a:gd name="T10" fmla="*/ 0 w 26"/>
                    <a:gd name="T11" fmla="*/ 23 h 29"/>
                    <a:gd name="T12" fmla="*/ 10 w 26"/>
                    <a:gd name="T13" fmla="*/ 21 h 29"/>
                    <a:gd name="T14" fmla="*/ 16 w 26"/>
                    <a:gd name="T15" fmla="*/ 29 h 29"/>
                    <a:gd name="T16" fmla="*/ 16 w 26"/>
                    <a:gd name="T17" fmla="*/ 19 h 29"/>
                    <a:gd name="T18" fmla="*/ 26 w 26"/>
                    <a:gd name="T19" fmla="*/ 15 h 29"/>
                    <a:gd name="T20" fmla="*/ 16 w 26"/>
                    <a:gd name="T21" fmla="*/ 13 h 29"/>
                    <a:gd name="T22" fmla="*/ 14 w 26"/>
                    <a:gd name="T23" fmla="*/ 17 h 29"/>
                    <a:gd name="T24" fmla="*/ 14 w 26"/>
                    <a:gd name="T25" fmla="*/ 23 h 29"/>
                    <a:gd name="T26" fmla="*/ 12 w 26"/>
                    <a:gd name="T27" fmla="*/ 19 h 29"/>
                    <a:gd name="T28" fmla="*/ 12 w 26"/>
                    <a:gd name="T29" fmla="*/ 17 h 29"/>
                    <a:gd name="T30" fmla="*/ 6 w 26"/>
                    <a:gd name="T31" fmla="*/ 19 h 29"/>
                    <a:gd name="T32" fmla="*/ 10 w 26"/>
                    <a:gd name="T33" fmla="*/ 15 h 29"/>
                    <a:gd name="T34" fmla="*/ 6 w 26"/>
                    <a:gd name="T35" fmla="*/ 11 h 29"/>
                    <a:gd name="T36" fmla="*/ 12 w 26"/>
                    <a:gd name="T37" fmla="*/ 13 h 29"/>
                    <a:gd name="T38" fmla="*/ 16 w 26"/>
                    <a:gd name="T39" fmla="*/ 7 h 29"/>
                    <a:gd name="T40" fmla="*/ 14 w 26"/>
                    <a:gd name="T41" fmla="*/ 13 h 29"/>
                    <a:gd name="T42" fmla="*/ 14 w 26"/>
                    <a:gd name="T43" fmla="*/ 13 h 29"/>
                    <a:gd name="T44" fmla="*/ 20 w 26"/>
                    <a:gd name="T45" fmla="*/ 15 h 29"/>
                    <a:gd name="T46" fmla="*/ 14 w 26"/>
                    <a:gd name="T4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6" y="13"/>
                      </a:moveTo>
                      <a:lnTo>
                        <a:pt x="18" y="0"/>
                      </a:lnTo>
                      <a:lnTo>
                        <a:pt x="12" y="11"/>
                      </a:lnTo>
                      <a:lnTo>
                        <a:pt x="2" y="7"/>
                      </a:lnTo>
                      <a:lnTo>
                        <a:pt x="8" y="15"/>
                      </a:lnTo>
                      <a:lnTo>
                        <a:pt x="0" y="23"/>
                      </a:lnTo>
                      <a:lnTo>
                        <a:pt x="10" y="21"/>
                      </a:lnTo>
                      <a:lnTo>
                        <a:pt x="16" y="29"/>
                      </a:lnTo>
                      <a:lnTo>
                        <a:pt x="16" y="19"/>
                      </a:lnTo>
                      <a:lnTo>
                        <a:pt x="26" y="15"/>
                      </a:lnTo>
                      <a:lnTo>
                        <a:pt x="16" y="13"/>
                      </a:lnTo>
                      <a:close/>
                      <a:moveTo>
                        <a:pt x="14" y="17"/>
                      </a:moveTo>
                      <a:lnTo>
                        <a:pt x="14" y="23"/>
                      </a:lnTo>
                      <a:lnTo>
                        <a:pt x="12" y="19"/>
                      </a:lnTo>
                      <a:lnTo>
                        <a:pt x="12" y="17"/>
                      </a:lnTo>
                      <a:lnTo>
                        <a:pt x="6" y="19"/>
                      </a:lnTo>
                      <a:lnTo>
                        <a:pt x="10" y="15"/>
                      </a:lnTo>
                      <a:lnTo>
                        <a:pt x="6" y="11"/>
                      </a:lnTo>
                      <a:lnTo>
                        <a:pt x="12" y="13"/>
                      </a:lnTo>
                      <a:lnTo>
                        <a:pt x="16" y="7"/>
                      </a:lnTo>
                      <a:lnTo>
                        <a:pt x="14" y="13"/>
                      </a:lnTo>
                      <a:lnTo>
                        <a:pt x="14" y="13"/>
                      </a:lnTo>
                      <a:lnTo>
                        <a:pt x="20" y="15"/>
                      </a:lnTo>
                      <a:lnTo>
                        <a:pt x="14"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59" name="Freeform 25">
              <a:extLst>
                <a:ext uri="{FF2B5EF4-FFF2-40B4-BE49-F238E27FC236}">
                  <a16:creationId xmlns:a16="http://schemas.microsoft.com/office/drawing/2014/main" id="{6100B2B2-7160-44C9-B595-381BBB926FB2}"/>
                </a:ext>
              </a:extLst>
            </p:cNvPr>
            <p:cNvSpPr>
              <a:spLocks/>
            </p:cNvSpPr>
            <p:nvPr/>
          </p:nvSpPr>
          <p:spPr bwMode="auto">
            <a:xfrm>
              <a:off x="6422971" y="6874817"/>
              <a:ext cx="513846" cy="512731"/>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CC767292-EEDE-41E8-AE96-2F6785418E11}"/>
                </a:ext>
              </a:extLst>
            </p:cNvPr>
            <p:cNvGrpSpPr/>
            <p:nvPr/>
          </p:nvGrpSpPr>
          <p:grpSpPr>
            <a:xfrm>
              <a:off x="6556425" y="7014621"/>
              <a:ext cx="246938" cy="233124"/>
              <a:chOff x="5614988" y="5219700"/>
              <a:chExt cx="227012" cy="214313"/>
            </a:xfrm>
          </p:grpSpPr>
          <p:sp>
            <p:nvSpPr>
              <p:cNvPr id="204" name="Freeform 246">
                <a:extLst>
                  <a:ext uri="{FF2B5EF4-FFF2-40B4-BE49-F238E27FC236}">
                    <a16:creationId xmlns:a16="http://schemas.microsoft.com/office/drawing/2014/main" id="{2AD6711C-3078-46A4-85AE-DF2D4364417B}"/>
                  </a:ext>
                </a:extLst>
              </p:cNvPr>
              <p:cNvSpPr>
                <a:spLocks noEditPoints="1"/>
              </p:cNvSpPr>
              <p:nvPr/>
            </p:nvSpPr>
            <p:spPr bwMode="auto">
              <a:xfrm>
                <a:off x="5740400" y="5273675"/>
                <a:ext cx="101600" cy="112712"/>
              </a:xfrm>
              <a:custGeom>
                <a:avLst/>
                <a:gdLst>
                  <a:gd name="T0" fmla="*/ 5 w 32"/>
                  <a:gd name="T1" fmla="*/ 14 h 35"/>
                  <a:gd name="T2" fmla="*/ 2 w 32"/>
                  <a:gd name="T3" fmla="*/ 10 h 35"/>
                  <a:gd name="T4" fmla="*/ 4 w 32"/>
                  <a:gd name="T5" fmla="*/ 7 h 35"/>
                  <a:gd name="T6" fmla="*/ 9 w 32"/>
                  <a:gd name="T7" fmla="*/ 9 h 35"/>
                  <a:gd name="T8" fmla="*/ 11 w 32"/>
                  <a:gd name="T9" fmla="*/ 7 h 35"/>
                  <a:gd name="T10" fmla="*/ 11 w 32"/>
                  <a:gd name="T11" fmla="*/ 2 h 35"/>
                  <a:gd name="T12" fmla="*/ 15 w 32"/>
                  <a:gd name="T13" fmla="*/ 2 h 35"/>
                  <a:gd name="T14" fmla="*/ 17 w 32"/>
                  <a:gd name="T15" fmla="*/ 7 h 35"/>
                  <a:gd name="T16" fmla="*/ 19 w 32"/>
                  <a:gd name="T17" fmla="*/ 8 h 35"/>
                  <a:gd name="T18" fmla="*/ 23 w 32"/>
                  <a:gd name="T19" fmla="*/ 4 h 35"/>
                  <a:gd name="T20" fmla="*/ 25 w 32"/>
                  <a:gd name="T21" fmla="*/ 7 h 35"/>
                  <a:gd name="T22" fmla="*/ 24 w 32"/>
                  <a:gd name="T23" fmla="*/ 13 h 35"/>
                  <a:gd name="T24" fmla="*/ 30 w 32"/>
                  <a:gd name="T25" fmla="*/ 14 h 35"/>
                  <a:gd name="T26" fmla="*/ 30 w 32"/>
                  <a:gd name="T27" fmla="*/ 17 h 35"/>
                  <a:gd name="T28" fmla="*/ 25 w 32"/>
                  <a:gd name="T29" fmla="*/ 19 h 35"/>
                  <a:gd name="T30" fmla="*/ 25 w 32"/>
                  <a:gd name="T31" fmla="*/ 22 h 35"/>
                  <a:gd name="T32" fmla="*/ 28 w 32"/>
                  <a:gd name="T33" fmla="*/ 26 h 35"/>
                  <a:gd name="T34" fmla="*/ 25 w 32"/>
                  <a:gd name="T35" fmla="*/ 28 h 35"/>
                  <a:gd name="T36" fmla="*/ 21 w 32"/>
                  <a:gd name="T37" fmla="*/ 26 h 35"/>
                  <a:gd name="T38" fmla="*/ 19 w 32"/>
                  <a:gd name="T39" fmla="*/ 32 h 35"/>
                  <a:gd name="T40" fmla="*/ 17 w 32"/>
                  <a:gd name="T41" fmla="*/ 33 h 35"/>
                  <a:gd name="T42" fmla="*/ 15 w 32"/>
                  <a:gd name="T43" fmla="*/ 32 h 35"/>
                  <a:gd name="T44" fmla="*/ 12 w 32"/>
                  <a:gd name="T45" fmla="*/ 27 h 35"/>
                  <a:gd name="T46" fmla="*/ 7 w 32"/>
                  <a:gd name="T47" fmla="*/ 30 h 35"/>
                  <a:gd name="T48" fmla="*/ 4 w 32"/>
                  <a:gd name="T49" fmla="*/ 29 h 35"/>
                  <a:gd name="T50" fmla="*/ 6 w 32"/>
                  <a:gd name="T51" fmla="*/ 24 h 35"/>
                  <a:gd name="T52" fmla="*/ 5 w 32"/>
                  <a:gd name="T53" fmla="*/ 21 h 35"/>
                  <a:gd name="T54" fmla="*/ 0 w 32"/>
                  <a:gd name="T55" fmla="*/ 23 h 35"/>
                  <a:gd name="T56" fmla="*/ 5 w 32"/>
                  <a:gd name="T57" fmla="*/ 24 h 35"/>
                  <a:gd name="T58" fmla="*/ 7 w 32"/>
                  <a:gd name="T59" fmla="*/ 33 h 35"/>
                  <a:gd name="T60" fmla="*/ 11 w 32"/>
                  <a:gd name="T61" fmla="*/ 29 h 35"/>
                  <a:gd name="T62" fmla="*/ 14 w 32"/>
                  <a:gd name="T63" fmla="*/ 34 h 35"/>
                  <a:gd name="T64" fmla="*/ 15 w 32"/>
                  <a:gd name="T65" fmla="*/ 35 h 35"/>
                  <a:gd name="T66" fmla="*/ 20 w 32"/>
                  <a:gd name="T67" fmla="*/ 33 h 35"/>
                  <a:gd name="T68" fmla="*/ 21 w 32"/>
                  <a:gd name="T69" fmla="*/ 28 h 35"/>
                  <a:gd name="T70" fmla="*/ 27 w 32"/>
                  <a:gd name="T71" fmla="*/ 30 h 35"/>
                  <a:gd name="T72" fmla="*/ 27 w 32"/>
                  <a:gd name="T73" fmla="*/ 21 h 35"/>
                  <a:gd name="T74" fmla="*/ 31 w 32"/>
                  <a:gd name="T75" fmla="*/ 19 h 35"/>
                  <a:gd name="T76" fmla="*/ 31 w 32"/>
                  <a:gd name="T77" fmla="*/ 12 h 35"/>
                  <a:gd name="T78" fmla="*/ 25 w 32"/>
                  <a:gd name="T79" fmla="*/ 12 h 35"/>
                  <a:gd name="T80" fmla="*/ 27 w 32"/>
                  <a:gd name="T81" fmla="*/ 6 h 35"/>
                  <a:gd name="T82" fmla="*/ 22 w 32"/>
                  <a:gd name="T83" fmla="*/ 2 h 35"/>
                  <a:gd name="T84" fmla="*/ 18 w 32"/>
                  <a:gd name="T85" fmla="*/ 6 h 35"/>
                  <a:gd name="T86" fmla="*/ 15 w 32"/>
                  <a:gd name="T87" fmla="*/ 0 h 35"/>
                  <a:gd name="T88" fmla="*/ 9 w 32"/>
                  <a:gd name="T89" fmla="*/ 2 h 35"/>
                  <a:gd name="T90" fmla="*/ 8 w 32"/>
                  <a:gd name="T91" fmla="*/ 7 h 35"/>
                  <a:gd name="T92" fmla="*/ 3 w 32"/>
                  <a:gd name="T93" fmla="*/ 5 h 35"/>
                  <a:gd name="T94" fmla="*/ 3 w 32"/>
                  <a:gd name="T95" fmla="*/ 14 h 35"/>
                  <a:gd name="T96" fmla="*/ 0 w 32"/>
                  <a:gd name="T97" fmla="*/ 16 h 35"/>
                  <a:gd name="T98" fmla="*/ 31 w 32"/>
                  <a:gd name="T99" fmla="*/ 17 h 35"/>
                  <a:gd name="T100" fmla="*/ 31 w 32"/>
                  <a:gd name="T101" fmla="*/ 18 h 35"/>
                  <a:gd name="T102" fmla="*/ 31 w 32"/>
                  <a:gd name="T10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5">
                    <a:moveTo>
                      <a:pt x="4" y="16"/>
                    </a:moveTo>
                    <a:cubicBezTo>
                      <a:pt x="5" y="16"/>
                      <a:pt x="5" y="16"/>
                      <a:pt x="5" y="15"/>
                    </a:cubicBezTo>
                    <a:cubicBezTo>
                      <a:pt x="5" y="15"/>
                      <a:pt x="5" y="15"/>
                      <a:pt x="5" y="14"/>
                    </a:cubicBezTo>
                    <a:cubicBezTo>
                      <a:pt x="5" y="14"/>
                      <a:pt x="5" y="13"/>
                      <a:pt x="5" y="13"/>
                    </a:cubicBezTo>
                    <a:cubicBezTo>
                      <a:pt x="2" y="10"/>
                      <a:pt x="2" y="10"/>
                      <a:pt x="2" y="10"/>
                    </a:cubicBezTo>
                    <a:cubicBezTo>
                      <a:pt x="2" y="10"/>
                      <a:pt x="2" y="10"/>
                      <a:pt x="2" y="10"/>
                    </a:cubicBezTo>
                    <a:cubicBezTo>
                      <a:pt x="2" y="9"/>
                      <a:pt x="2" y="9"/>
                      <a:pt x="2" y="9"/>
                    </a:cubicBezTo>
                    <a:cubicBezTo>
                      <a:pt x="2" y="8"/>
                      <a:pt x="3" y="8"/>
                      <a:pt x="4" y="7"/>
                    </a:cubicBezTo>
                    <a:cubicBezTo>
                      <a:pt x="4" y="7"/>
                      <a:pt x="4" y="7"/>
                      <a:pt x="4" y="7"/>
                    </a:cubicBezTo>
                    <a:cubicBezTo>
                      <a:pt x="4" y="7"/>
                      <a:pt x="4" y="7"/>
                      <a:pt x="4" y="7"/>
                    </a:cubicBezTo>
                    <a:cubicBezTo>
                      <a:pt x="8" y="9"/>
                      <a:pt x="8" y="9"/>
                      <a:pt x="8" y="9"/>
                    </a:cubicBezTo>
                    <a:cubicBezTo>
                      <a:pt x="8" y="9"/>
                      <a:pt x="9" y="9"/>
                      <a:pt x="9" y="9"/>
                    </a:cubicBezTo>
                    <a:cubicBezTo>
                      <a:pt x="9" y="9"/>
                      <a:pt x="9" y="9"/>
                      <a:pt x="9" y="9"/>
                    </a:cubicBezTo>
                    <a:cubicBezTo>
                      <a:pt x="10" y="9"/>
                      <a:pt x="10" y="8"/>
                      <a:pt x="10" y="8"/>
                    </a:cubicBezTo>
                    <a:cubicBezTo>
                      <a:pt x="11" y="8"/>
                      <a:pt x="11" y="8"/>
                      <a:pt x="11" y="7"/>
                    </a:cubicBezTo>
                    <a:cubicBezTo>
                      <a:pt x="11" y="3"/>
                      <a:pt x="11" y="3"/>
                      <a:pt x="11" y="3"/>
                    </a:cubicBezTo>
                    <a:cubicBezTo>
                      <a:pt x="11" y="3"/>
                      <a:pt x="11" y="3"/>
                      <a:pt x="11" y="3"/>
                    </a:cubicBezTo>
                    <a:cubicBezTo>
                      <a:pt x="11" y="2"/>
                      <a:pt x="11" y="2"/>
                      <a:pt x="11" y="2"/>
                    </a:cubicBezTo>
                    <a:cubicBezTo>
                      <a:pt x="12" y="2"/>
                      <a:pt x="12" y="2"/>
                      <a:pt x="13" y="2"/>
                    </a:cubicBezTo>
                    <a:cubicBezTo>
                      <a:pt x="13" y="2"/>
                      <a:pt x="14" y="2"/>
                      <a:pt x="14" y="2"/>
                    </a:cubicBezTo>
                    <a:cubicBezTo>
                      <a:pt x="15" y="2"/>
                      <a:pt x="15" y="2"/>
                      <a:pt x="15" y="2"/>
                    </a:cubicBezTo>
                    <a:cubicBezTo>
                      <a:pt x="15" y="2"/>
                      <a:pt x="15" y="2"/>
                      <a:pt x="15" y="2"/>
                    </a:cubicBezTo>
                    <a:cubicBezTo>
                      <a:pt x="16" y="7"/>
                      <a:pt x="16" y="7"/>
                      <a:pt x="16" y="7"/>
                    </a:cubicBezTo>
                    <a:cubicBezTo>
                      <a:pt x="16" y="7"/>
                      <a:pt x="16" y="7"/>
                      <a:pt x="17" y="7"/>
                    </a:cubicBezTo>
                    <a:cubicBezTo>
                      <a:pt x="17" y="7"/>
                      <a:pt x="18" y="8"/>
                      <a:pt x="18" y="8"/>
                    </a:cubicBezTo>
                    <a:cubicBezTo>
                      <a:pt x="18" y="8"/>
                      <a:pt x="18" y="8"/>
                      <a:pt x="18" y="8"/>
                    </a:cubicBezTo>
                    <a:cubicBezTo>
                      <a:pt x="19" y="8"/>
                      <a:pt x="19" y="8"/>
                      <a:pt x="19" y="8"/>
                    </a:cubicBezTo>
                    <a:cubicBezTo>
                      <a:pt x="22" y="4"/>
                      <a:pt x="22" y="4"/>
                      <a:pt x="22" y="4"/>
                    </a:cubicBezTo>
                    <a:cubicBezTo>
                      <a:pt x="23" y="4"/>
                      <a:pt x="23" y="4"/>
                      <a:pt x="23" y="4"/>
                    </a:cubicBezTo>
                    <a:cubicBezTo>
                      <a:pt x="23" y="4"/>
                      <a:pt x="23" y="4"/>
                      <a:pt x="23" y="4"/>
                    </a:cubicBezTo>
                    <a:cubicBezTo>
                      <a:pt x="24" y="5"/>
                      <a:pt x="25" y="5"/>
                      <a:pt x="25" y="6"/>
                    </a:cubicBezTo>
                    <a:cubicBezTo>
                      <a:pt x="26" y="6"/>
                      <a:pt x="26" y="6"/>
                      <a:pt x="26" y="6"/>
                    </a:cubicBezTo>
                    <a:cubicBezTo>
                      <a:pt x="25" y="7"/>
                      <a:pt x="25" y="7"/>
                      <a:pt x="25" y="7"/>
                    </a:cubicBezTo>
                    <a:cubicBezTo>
                      <a:pt x="23" y="11"/>
                      <a:pt x="23" y="11"/>
                      <a:pt x="23" y="11"/>
                    </a:cubicBezTo>
                    <a:cubicBezTo>
                      <a:pt x="23" y="11"/>
                      <a:pt x="23" y="11"/>
                      <a:pt x="23" y="12"/>
                    </a:cubicBezTo>
                    <a:cubicBezTo>
                      <a:pt x="24" y="12"/>
                      <a:pt x="24" y="13"/>
                      <a:pt x="24" y="13"/>
                    </a:cubicBezTo>
                    <a:cubicBezTo>
                      <a:pt x="24" y="13"/>
                      <a:pt x="24" y="13"/>
                      <a:pt x="25" y="13"/>
                    </a:cubicBezTo>
                    <a:cubicBezTo>
                      <a:pt x="29" y="14"/>
                      <a:pt x="29" y="14"/>
                      <a:pt x="29" y="14"/>
                    </a:cubicBezTo>
                    <a:cubicBezTo>
                      <a:pt x="30" y="14"/>
                      <a:pt x="30" y="14"/>
                      <a:pt x="30" y="14"/>
                    </a:cubicBezTo>
                    <a:cubicBezTo>
                      <a:pt x="30" y="14"/>
                      <a:pt x="30" y="14"/>
                      <a:pt x="30" y="14"/>
                    </a:cubicBezTo>
                    <a:cubicBezTo>
                      <a:pt x="30" y="14"/>
                      <a:pt x="30" y="15"/>
                      <a:pt x="30" y="15"/>
                    </a:cubicBezTo>
                    <a:cubicBezTo>
                      <a:pt x="30" y="16"/>
                      <a:pt x="30" y="16"/>
                      <a:pt x="30" y="17"/>
                    </a:cubicBezTo>
                    <a:cubicBezTo>
                      <a:pt x="30" y="17"/>
                      <a:pt x="30" y="17"/>
                      <a:pt x="30" y="17"/>
                    </a:cubicBezTo>
                    <a:cubicBezTo>
                      <a:pt x="30" y="17"/>
                      <a:pt x="30" y="17"/>
                      <a:pt x="30" y="17"/>
                    </a:cubicBezTo>
                    <a:cubicBezTo>
                      <a:pt x="25" y="19"/>
                      <a:pt x="25" y="19"/>
                      <a:pt x="25" y="19"/>
                    </a:cubicBezTo>
                    <a:cubicBezTo>
                      <a:pt x="25" y="19"/>
                      <a:pt x="25" y="19"/>
                      <a:pt x="25" y="19"/>
                    </a:cubicBezTo>
                    <a:cubicBezTo>
                      <a:pt x="25" y="20"/>
                      <a:pt x="25" y="20"/>
                      <a:pt x="25" y="21"/>
                    </a:cubicBezTo>
                    <a:cubicBezTo>
                      <a:pt x="24" y="21"/>
                      <a:pt x="24" y="21"/>
                      <a:pt x="25" y="22"/>
                    </a:cubicBezTo>
                    <a:cubicBezTo>
                      <a:pt x="28" y="25"/>
                      <a:pt x="28" y="25"/>
                      <a:pt x="28" y="25"/>
                    </a:cubicBezTo>
                    <a:cubicBezTo>
                      <a:pt x="28" y="25"/>
                      <a:pt x="28" y="25"/>
                      <a:pt x="28" y="25"/>
                    </a:cubicBezTo>
                    <a:cubicBezTo>
                      <a:pt x="28" y="26"/>
                      <a:pt x="28" y="26"/>
                      <a:pt x="28" y="26"/>
                    </a:cubicBezTo>
                    <a:cubicBezTo>
                      <a:pt x="27" y="26"/>
                      <a:pt x="27" y="27"/>
                      <a:pt x="26" y="28"/>
                    </a:cubicBezTo>
                    <a:cubicBezTo>
                      <a:pt x="26" y="28"/>
                      <a:pt x="26" y="28"/>
                      <a:pt x="26" y="28"/>
                    </a:cubicBezTo>
                    <a:cubicBezTo>
                      <a:pt x="25" y="28"/>
                      <a:pt x="25" y="28"/>
                      <a:pt x="25" y="28"/>
                    </a:cubicBezTo>
                    <a:cubicBezTo>
                      <a:pt x="21" y="26"/>
                      <a:pt x="21" y="26"/>
                      <a:pt x="21" y="26"/>
                    </a:cubicBezTo>
                    <a:cubicBezTo>
                      <a:pt x="21" y="26"/>
                      <a:pt x="21" y="26"/>
                      <a:pt x="21" y="26"/>
                    </a:cubicBezTo>
                    <a:cubicBezTo>
                      <a:pt x="21" y="26"/>
                      <a:pt x="21" y="26"/>
                      <a:pt x="21" y="26"/>
                    </a:cubicBezTo>
                    <a:cubicBezTo>
                      <a:pt x="20" y="26"/>
                      <a:pt x="20" y="26"/>
                      <a:pt x="19" y="27"/>
                    </a:cubicBezTo>
                    <a:cubicBezTo>
                      <a:pt x="19" y="27"/>
                      <a:pt x="19" y="27"/>
                      <a:pt x="19" y="27"/>
                    </a:cubicBezTo>
                    <a:cubicBezTo>
                      <a:pt x="19" y="32"/>
                      <a:pt x="19" y="32"/>
                      <a:pt x="19" y="32"/>
                    </a:cubicBezTo>
                    <a:cubicBezTo>
                      <a:pt x="19" y="32"/>
                      <a:pt x="19" y="32"/>
                      <a:pt x="19" y="32"/>
                    </a:cubicBezTo>
                    <a:cubicBezTo>
                      <a:pt x="18" y="32"/>
                      <a:pt x="18" y="32"/>
                      <a:pt x="18" y="32"/>
                    </a:cubicBezTo>
                    <a:cubicBezTo>
                      <a:pt x="18" y="33"/>
                      <a:pt x="17" y="33"/>
                      <a:pt x="17" y="33"/>
                    </a:cubicBezTo>
                    <a:cubicBezTo>
                      <a:pt x="16" y="33"/>
                      <a:pt x="16" y="33"/>
                      <a:pt x="15" y="33"/>
                    </a:cubicBezTo>
                    <a:cubicBezTo>
                      <a:pt x="15" y="33"/>
                      <a:pt x="15" y="33"/>
                      <a:pt x="15" y="33"/>
                    </a:cubicBezTo>
                    <a:cubicBezTo>
                      <a:pt x="15" y="32"/>
                      <a:pt x="15" y="32"/>
                      <a:pt x="15" y="32"/>
                    </a:cubicBezTo>
                    <a:cubicBezTo>
                      <a:pt x="14" y="28"/>
                      <a:pt x="14" y="28"/>
                      <a:pt x="14" y="28"/>
                    </a:cubicBezTo>
                    <a:cubicBezTo>
                      <a:pt x="13" y="28"/>
                      <a:pt x="13" y="28"/>
                      <a:pt x="13" y="27"/>
                    </a:cubicBezTo>
                    <a:cubicBezTo>
                      <a:pt x="12" y="27"/>
                      <a:pt x="12" y="27"/>
                      <a:pt x="12" y="27"/>
                    </a:cubicBezTo>
                    <a:cubicBezTo>
                      <a:pt x="11" y="27"/>
                      <a:pt x="11" y="27"/>
                      <a:pt x="11" y="27"/>
                    </a:cubicBezTo>
                    <a:cubicBezTo>
                      <a:pt x="11" y="27"/>
                      <a:pt x="11" y="27"/>
                      <a:pt x="11" y="27"/>
                    </a:cubicBezTo>
                    <a:cubicBezTo>
                      <a:pt x="7" y="30"/>
                      <a:pt x="7" y="30"/>
                      <a:pt x="7" y="30"/>
                    </a:cubicBezTo>
                    <a:cubicBezTo>
                      <a:pt x="7" y="31"/>
                      <a:pt x="7" y="31"/>
                      <a:pt x="7" y="31"/>
                    </a:cubicBezTo>
                    <a:cubicBezTo>
                      <a:pt x="7" y="31"/>
                      <a:pt x="7" y="31"/>
                      <a:pt x="7" y="31"/>
                    </a:cubicBezTo>
                    <a:cubicBezTo>
                      <a:pt x="6" y="30"/>
                      <a:pt x="5" y="29"/>
                      <a:pt x="4" y="29"/>
                    </a:cubicBezTo>
                    <a:cubicBezTo>
                      <a:pt x="4" y="28"/>
                      <a:pt x="4" y="28"/>
                      <a:pt x="4" y="28"/>
                    </a:cubicBezTo>
                    <a:cubicBezTo>
                      <a:pt x="4" y="28"/>
                      <a:pt x="4" y="28"/>
                      <a:pt x="4" y="28"/>
                    </a:cubicBezTo>
                    <a:cubicBezTo>
                      <a:pt x="6" y="24"/>
                      <a:pt x="6" y="24"/>
                      <a:pt x="6" y="24"/>
                    </a:cubicBezTo>
                    <a:cubicBezTo>
                      <a:pt x="7" y="24"/>
                      <a:pt x="7" y="23"/>
                      <a:pt x="6" y="23"/>
                    </a:cubicBezTo>
                    <a:cubicBezTo>
                      <a:pt x="6" y="23"/>
                      <a:pt x="6" y="22"/>
                      <a:pt x="6" y="22"/>
                    </a:cubicBezTo>
                    <a:cubicBezTo>
                      <a:pt x="6" y="22"/>
                      <a:pt x="5" y="21"/>
                      <a:pt x="5" y="21"/>
                    </a:cubicBezTo>
                    <a:cubicBezTo>
                      <a:pt x="0" y="21"/>
                      <a:pt x="0" y="21"/>
                      <a:pt x="0" y="21"/>
                    </a:cubicBezTo>
                    <a:cubicBezTo>
                      <a:pt x="0" y="21"/>
                      <a:pt x="0" y="21"/>
                      <a:pt x="0" y="21"/>
                    </a:cubicBezTo>
                    <a:cubicBezTo>
                      <a:pt x="0" y="22"/>
                      <a:pt x="0" y="22"/>
                      <a:pt x="0" y="23"/>
                    </a:cubicBezTo>
                    <a:cubicBezTo>
                      <a:pt x="4" y="23"/>
                      <a:pt x="4" y="23"/>
                      <a:pt x="4" y="23"/>
                    </a:cubicBezTo>
                    <a:cubicBezTo>
                      <a:pt x="5" y="23"/>
                      <a:pt x="5" y="23"/>
                      <a:pt x="5" y="23"/>
                    </a:cubicBezTo>
                    <a:cubicBezTo>
                      <a:pt x="5" y="24"/>
                      <a:pt x="5" y="24"/>
                      <a:pt x="5" y="24"/>
                    </a:cubicBezTo>
                    <a:cubicBezTo>
                      <a:pt x="2" y="28"/>
                      <a:pt x="2" y="28"/>
                      <a:pt x="2" y="28"/>
                    </a:cubicBezTo>
                    <a:cubicBezTo>
                      <a:pt x="2" y="28"/>
                      <a:pt x="2" y="29"/>
                      <a:pt x="2" y="29"/>
                    </a:cubicBezTo>
                    <a:cubicBezTo>
                      <a:pt x="4" y="31"/>
                      <a:pt x="5" y="32"/>
                      <a:pt x="7" y="33"/>
                    </a:cubicBezTo>
                    <a:cubicBezTo>
                      <a:pt x="7" y="33"/>
                      <a:pt x="7" y="33"/>
                      <a:pt x="7" y="33"/>
                    </a:cubicBezTo>
                    <a:cubicBezTo>
                      <a:pt x="7" y="33"/>
                      <a:pt x="8" y="33"/>
                      <a:pt x="8" y="32"/>
                    </a:cubicBezTo>
                    <a:cubicBezTo>
                      <a:pt x="11" y="29"/>
                      <a:pt x="11" y="29"/>
                      <a:pt x="11" y="29"/>
                    </a:cubicBezTo>
                    <a:cubicBezTo>
                      <a:pt x="12" y="28"/>
                      <a:pt x="12" y="28"/>
                      <a:pt x="12" y="28"/>
                    </a:cubicBezTo>
                    <a:cubicBezTo>
                      <a:pt x="12" y="29"/>
                      <a:pt x="12" y="29"/>
                      <a:pt x="12" y="29"/>
                    </a:cubicBezTo>
                    <a:cubicBezTo>
                      <a:pt x="14" y="34"/>
                      <a:pt x="14" y="34"/>
                      <a:pt x="14" y="34"/>
                    </a:cubicBezTo>
                    <a:cubicBezTo>
                      <a:pt x="14" y="34"/>
                      <a:pt x="14" y="35"/>
                      <a:pt x="14" y="35"/>
                    </a:cubicBezTo>
                    <a:cubicBezTo>
                      <a:pt x="14" y="35"/>
                      <a:pt x="15" y="35"/>
                      <a:pt x="15" y="35"/>
                    </a:cubicBezTo>
                    <a:cubicBezTo>
                      <a:pt x="15" y="35"/>
                      <a:pt x="15" y="35"/>
                      <a:pt x="15" y="35"/>
                    </a:cubicBezTo>
                    <a:cubicBezTo>
                      <a:pt x="16" y="35"/>
                      <a:pt x="16" y="35"/>
                      <a:pt x="17" y="34"/>
                    </a:cubicBezTo>
                    <a:cubicBezTo>
                      <a:pt x="18" y="34"/>
                      <a:pt x="19" y="34"/>
                      <a:pt x="20" y="34"/>
                    </a:cubicBezTo>
                    <a:cubicBezTo>
                      <a:pt x="20" y="34"/>
                      <a:pt x="20" y="33"/>
                      <a:pt x="20" y="33"/>
                    </a:cubicBezTo>
                    <a:cubicBezTo>
                      <a:pt x="21" y="28"/>
                      <a:pt x="21" y="28"/>
                      <a:pt x="21" y="28"/>
                    </a:cubicBezTo>
                    <a:cubicBezTo>
                      <a:pt x="21" y="27"/>
                      <a:pt x="21" y="27"/>
                      <a:pt x="21" y="27"/>
                    </a:cubicBezTo>
                    <a:cubicBezTo>
                      <a:pt x="21" y="28"/>
                      <a:pt x="21" y="28"/>
                      <a:pt x="21" y="28"/>
                    </a:cubicBezTo>
                    <a:cubicBezTo>
                      <a:pt x="26" y="30"/>
                      <a:pt x="26" y="30"/>
                      <a:pt x="26" y="30"/>
                    </a:cubicBezTo>
                    <a:cubicBezTo>
                      <a:pt x="26" y="30"/>
                      <a:pt x="26" y="30"/>
                      <a:pt x="26" y="30"/>
                    </a:cubicBezTo>
                    <a:cubicBezTo>
                      <a:pt x="26" y="30"/>
                      <a:pt x="26" y="30"/>
                      <a:pt x="27" y="30"/>
                    </a:cubicBezTo>
                    <a:cubicBezTo>
                      <a:pt x="28" y="29"/>
                      <a:pt x="29" y="27"/>
                      <a:pt x="30" y="25"/>
                    </a:cubicBezTo>
                    <a:cubicBezTo>
                      <a:pt x="30" y="25"/>
                      <a:pt x="30" y="25"/>
                      <a:pt x="30" y="25"/>
                    </a:cubicBezTo>
                    <a:cubicBezTo>
                      <a:pt x="27" y="21"/>
                      <a:pt x="27" y="21"/>
                      <a:pt x="27" y="21"/>
                    </a:cubicBezTo>
                    <a:cubicBezTo>
                      <a:pt x="26" y="20"/>
                      <a:pt x="26" y="20"/>
                      <a:pt x="26" y="20"/>
                    </a:cubicBezTo>
                    <a:cubicBezTo>
                      <a:pt x="27" y="20"/>
                      <a:pt x="27" y="20"/>
                      <a:pt x="27" y="20"/>
                    </a:cubicBezTo>
                    <a:cubicBezTo>
                      <a:pt x="31" y="19"/>
                      <a:pt x="31" y="19"/>
                      <a:pt x="31" y="19"/>
                    </a:cubicBezTo>
                    <a:cubicBezTo>
                      <a:pt x="32" y="19"/>
                      <a:pt x="32" y="18"/>
                      <a:pt x="32" y="18"/>
                    </a:cubicBezTo>
                    <a:cubicBezTo>
                      <a:pt x="32" y="17"/>
                      <a:pt x="32" y="16"/>
                      <a:pt x="32" y="15"/>
                    </a:cubicBezTo>
                    <a:cubicBezTo>
                      <a:pt x="32" y="14"/>
                      <a:pt x="31" y="13"/>
                      <a:pt x="31" y="12"/>
                    </a:cubicBezTo>
                    <a:cubicBezTo>
                      <a:pt x="31" y="12"/>
                      <a:pt x="31" y="12"/>
                      <a:pt x="30" y="12"/>
                    </a:cubicBezTo>
                    <a:cubicBezTo>
                      <a:pt x="26" y="12"/>
                      <a:pt x="26" y="12"/>
                      <a:pt x="26" y="12"/>
                    </a:cubicBezTo>
                    <a:cubicBezTo>
                      <a:pt x="25" y="12"/>
                      <a:pt x="25" y="12"/>
                      <a:pt x="25" y="12"/>
                    </a:cubicBezTo>
                    <a:cubicBezTo>
                      <a:pt x="25" y="11"/>
                      <a:pt x="25" y="11"/>
                      <a:pt x="25" y="11"/>
                    </a:cubicBezTo>
                    <a:cubicBezTo>
                      <a:pt x="27" y="7"/>
                      <a:pt x="27" y="7"/>
                      <a:pt x="27" y="7"/>
                    </a:cubicBezTo>
                    <a:cubicBezTo>
                      <a:pt x="28" y="6"/>
                      <a:pt x="28" y="6"/>
                      <a:pt x="27" y="6"/>
                    </a:cubicBezTo>
                    <a:cubicBezTo>
                      <a:pt x="26" y="4"/>
                      <a:pt x="25" y="3"/>
                      <a:pt x="23" y="2"/>
                    </a:cubicBezTo>
                    <a:cubicBezTo>
                      <a:pt x="23" y="2"/>
                      <a:pt x="23" y="2"/>
                      <a:pt x="23" y="2"/>
                    </a:cubicBezTo>
                    <a:cubicBezTo>
                      <a:pt x="22" y="2"/>
                      <a:pt x="22" y="2"/>
                      <a:pt x="22" y="2"/>
                    </a:cubicBezTo>
                    <a:cubicBezTo>
                      <a:pt x="18" y="6"/>
                      <a:pt x="18" y="6"/>
                      <a:pt x="18" y="6"/>
                    </a:cubicBezTo>
                    <a:cubicBezTo>
                      <a:pt x="18" y="6"/>
                      <a:pt x="18" y="6"/>
                      <a:pt x="18" y="6"/>
                    </a:cubicBezTo>
                    <a:cubicBezTo>
                      <a:pt x="18" y="6"/>
                      <a:pt x="18" y="6"/>
                      <a:pt x="18" y="6"/>
                    </a:cubicBezTo>
                    <a:cubicBezTo>
                      <a:pt x="16" y="1"/>
                      <a:pt x="16" y="1"/>
                      <a:pt x="16" y="1"/>
                    </a:cubicBezTo>
                    <a:cubicBezTo>
                      <a:pt x="16" y="1"/>
                      <a:pt x="16" y="0"/>
                      <a:pt x="15" y="0"/>
                    </a:cubicBezTo>
                    <a:cubicBezTo>
                      <a:pt x="15" y="0"/>
                      <a:pt x="15" y="0"/>
                      <a:pt x="15" y="0"/>
                    </a:cubicBezTo>
                    <a:cubicBezTo>
                      <a:pt x="14" y="0"/>
                      <a:pt x="13" y="0"/>
                      <a:pt x="13" y="0"/>
                    </a:cubicBezTo>
                    <a:cubicBezTo>
                      <a:pt x="12" y="1"/>
                      <a:pt x="11" y="1"/>
                      <a:pt x="10" y="1"/>
                    </a:cubicBezTo>
                    <a:cubicBezTo>
                      <a:pt x="10" y="1"/>
                      <a:pt x="9" y="1"/>
                      <a:pt x="9" y="2"/>
                    </a:cubicBezTo>
                    <a:cubicBezTo>
                      <a:pt x="9" y="7"/>
                      <a:pt x="9" y="7"/>
                      <a:pt x="9" y="7"/>
                    </a:cubicBezTo>
                    <a:cubicBezTo>
                      <a:pt x="9" y="8"/>
                      <a:pt x="9" y="8"/>
                      <a:pt x="9" y="8"/>
                    </a:cubicBezTo>
                    <a:cubicBezTo>
                      <a:pt x="8" y="7"/>
                      <a:pt x="8" y="7"/>
                      <a:pt x="8" y="7"/>
                    </a:cubicBezTo>
                    <a:cubicBezTo>
                      <a:pt x="4" y="5"/>
                      <a:pt x="4" y="5"/>
                      <a:pt x="4" y="5"/>
                    </a:cubicBezTo>
                    <a:cubicBezTo>
                      <a:pt x="4" y="5"/>
                      <a:pt x="4" y="5"/>
                      <a:pt x="4" y="5"/>
                    </a:cubicBezTo>
                    <a:cubicBezTo>
                      <a:pt x="3" y="5"/>
                      <a:pt x="3" y="5"/>
                      <a:pt x="3" y="5"/>
                    </a:cubicBezTo>
                    <a:cubicBezTo>
                      <a:pt x="2" y="6"/>
                      <a:pt x="1" y="8"/>
                      <a:pt x="0" y="9"/>
                    </a:cubicBezTo>
                    <a:cubicBezTo>
                      <a:pt x="0" y="10"/>
                      <a:pt x="0" y="10"/>
                      <a:pt x="0" y="10"/>
                    </a:cubicBezTo>
                    <a:cubicBezTo>
                      <a:pt x="3" y="14"/>
                      <a:pt x="3" y="14"/>
                      <a:pt x="3" y="14"/>
                    </a:cubicBezTo>
                    <a:cubicBezTo>
                      <a:pt x="4" y="14"/>
                      <a:pt x="4" y="14"/>
                      <a:pt x="4" y="14"/>
                    </a:cubicBezTo>
                    <a:cubicBezTo>
                      <a:pt x="3" y="15"/>
                      <a:pt x="3" y="15"/>
                      <a:pt x="3" y="15"/>
                    </a:cubicBezTo>
                    <a:cubicBezTo>
                      <a:pt x="0" y="16"/>
                      <a:pt x="0" y="16"/>
                      <a:pt x="0" y="16"/>
                    </a:cubicBezTo>
                    <a:cubicBezTo>
                      <a:pt x="0" y="16"/>
                      <a:pt x="0" y="17"/>
                      <a:pt x="0" y="17"/>
                    </a:cubicBezTo>
                    <a:lnTo>
                      <a:pt x="4" y="16"/>
                    </a:lnTo>
                    <a:close/>
                    <a:moveTo>
                      <a:pt x="31" y="17"/>
                    </a:moveTo>
                    <a:cubicBezTo>
                      <a:pt x="31" y="17"/>
                      <a:pt x="31" y="17"/>
                      <a:pt x="31" y="17"/>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lnTo>
                      <a:pt x="31"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5" name="Freeform 247">
                <a:extLst>
                  <a:ext uri="{FF2B5EF4-FFF2-40B4-BE49-F238E27FC236}">
                    <a16:creationId xmlns:a16="http://schemas.microsoft.com/office/drawing/2014/main" id="{8B935B2A-2B49-4AB3-AAEB-211821ABDFCD}"/>
                  </a:ext>
                </a:extLst>
              </p:cNvPr>
              <p:cNvSpPr>
                <a:spLocks/>
              </p:cNvSpPr>
              <p:nvPr/>
            </p:nvSpPr>
            <p:spPr bwMode="auto">
              <a:xfrm>
                <a:off x="5727700" y="5373688"/>
                <a:ext cx="28575" cy="53975"/>
              </a:xfrm>
              <a:custGeom>
                <a:avLst/>
                <a:gdLst>
                  <a:gd name="T0" fmla="*/ 9 w 9"/>
                  <a:gd name="T1" fmla="*/ 1 h 17"/>
                  <a:gd name="T2" fmla="*/ 7 w 9"/>
                  <a:gd name="T3" fmla="*/ 0 h 17"/>
                  <a:gd name="T4" fmla="*/ 0 w 9"/>
                  <a:gd name="T5" fmla="*/ 13 h 17"/>
                  <a:gd name="T6" fmla="*/ 0 w 9"/>
                  <a:gd name="T7" fmla="*/ 17 h 17"/>
                  <a:gd name="T8" fmla="*/ 9 w 9"/>
                  <a:gd name="T9" fmla="*/ 1 h 17"/>
                </a:gdLst>
                <a:ahLst/>
                <a:cxnLst>
                  <a:cxn ang="0">
                    <a:pos x="T0" y="T1"/>
                  </a:cxn>
                  <a:cxn ang="0">
                    <a:pos x="T2" y="T3"/>
                  </a:cxn>
                  <a:cxn ang="0">
                    <a:pos x="T4" y="T5"/>
                  </a:cxn>
                  <a:cxn ang="0">
                    <a:pos x="T6" y="T7"/>
                  </a:cxn>
                  <a:cxn ang="0">
                    <a:pos x="T8" y="T9"/>
                  </a:cxn>
                </a:cxnLst>
                <a:rect l="0" t="0" r="r" b="b"/>
                <a:pathLst>
                  <a:path w="9" h="17">
                    <a:moveTo>
                      <a:pt x="9" y="1"/>
                    </a:moveTo>
                    <a:cubicBezTo>
                      <a:pt x="8" y="1"/>
                      <a:pt x="8" y="1"/>
                      <a:pt x="7" y="0"/>
                    </a:cubicBezTo>
                    <a:cubicBezTo>
                      <a:pt x="4" y="5"/>
                      <a:pt x="1" y="9"/>
                      <a:pt x="0" y="13"/>
                    </a:cubicBezTo>
                    <a:cubicBezTo>
                      <a:pt x="0" y="15"/>
                      <a:pt x="0" y="16"/>
                      <a:pt x="0" y="17"/>
                    </a:cubicBezTo>
                    <a:cubicBezTo>
                      <a:pt x="2" y="12"/>
                      <a:pt x="4" y="6"/>
                      <a:pt x="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6" name="Freeform 248">
                <a:extLst>
                  <a:ext uri="{FF2B5EF4-FFF2-40B4-BE49-F238E27FC236}">
                    <a16:creationId xmlns:a16="http://schemas.microsoft.com/office/drawing/2014/main" id="{A27D8680-5042-4B34-9AF7-8BB505795B6C}"/>
                  </a:ext>
                </a:extLst>
              </p:cNvPr>
              <p:cNvSpPr>
                <a:spLocks noEditPoints="1"/>
              </p:cNvSpPr>
              <p:nvPr/>
            </p:nvSpPr>
            <p:spPr bwMode="auto">
              <a:xfrm>
                <a:off x="5772150" y="5311775"/>
                <a:ext cx="31750" cy="31750"/>
              </a:xfrm>
              <a:custGeom>
                <a:avLst/>
                <a:gdLst>
                  <a:gd name="T0" fmla="*/ 5 w 10"/>
                  <a:gd name="T1" fmla="*/ 10 h 10"/>
                  <a:gd name="T2" fmla="*/ 6 w 10"/>
                  <a:gd name="T3" fmla="*/ 10 h 10"/>
                  <a:gd name="T4" fmla="*/ 10 w 10"/>
                  <a:gd name="T5" fmla="*/ 5 h 10"/>
                  <a:gd name="T6" fmla="*/ 5 w 10"/>
                  <a:gd name="T7" fmla="*/ 0 h 10"/>
                  <a:gd name="T8" fmla="*/ 4 w 10"/>
                  <a:gd name="T9" fmla="*/ 1 h 10"/>
                  <a:gd name="T10" fmla="*/ 0 w 10"/>
                  <a:gd name="T11" fmla="*/ 6 h 10"/>
                  <a:gd name="T12" fmla="*/ 2 w 10"/>
                  <a:gd name="T13" fmla="*/ 9 h 10"/>
                  <a:gd name="T14" fmla="*/ 5 w 10"/>
                  <a:gd name="T15" fmla="*/ 10 h 10"/>
                  <a:gd name="T16" fmla="*/ 5 w 10"/>
                  <a:gd name="T17" fmla="*/ 2 h 10"/>
                  <a:gd name="T18" fmla="*/ 5 w 10"/>
                  <a:gd name="T19" fmla="*/ 2 h 10"/>
                  <a:gd name="T20" fmla="*/ 8 w 10"/>
                  <a:gd name="T21" fmla="*/ 5 h 10"/>
                  <a:gd name="T22" fmla="*/ 5 w 10"/>
                  <a:gd name="T23" fmla="*/ 9 h 10"/>
                  <a:gd name="T24" fmla="*/ 5 w 10"/>
                  <a:gd name="T25" fmla="*/ 9 h 10"/>
                  <a:gd name="T26" fmla="*/ 3 w 10"/>
                  <a:gd name="T27" fmla="*/ 8 h 10"/>
                  <a:gd name="T28" fmla="*/ 2 w 10"/>
                  <a:gd name="T29" fmla="*/ 6 h 10"/>
                  <a:gd name="T30" fmla="*/ 5 w 10"/>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5" y="10"/>
                    </a:moveTo>
                    <a:cubicBezTo>
                      <a:pt x="5" y="10"/>
                      <a:pt x="5" y="10"/>
                      <a:pt x="6" y="10"/>
                    </a:cubicBezTo>
                    <a:cubicBezTo>
                      <a:pt x="8" y="10"/>
                      <a:pt x="10" y="7"/>
                      <a:pt x="10" y="5"/>
                    </a:cubicBezTo>
                    <a:cubicBezTo>
                      <a:pt x="10" y="2"/>
                      <a:pt x="7" y="0"/>
                      <a:pt x="5" y="0"/>
                    </a:cubicBezTo>
                    <a:cubicBezTo>
                      <a:pt x="5" y="0"/>
                      <a:pt x="5" y="1"/>
                      <a:pt x="4" y="1"/>
                    </a:cubicBezTo>
                    <a:cubicBezTo>
                      <a:pt x="2" y="1"/>
                      <a:pt x="0" y="3"/>
                      <a:pt x="0" y="6"/>
                    </a:cubicBezTo>
                    <a:cubicBezTo>
                      <a:pt x="0" y="7"/>
                      <a:pt x="1" y="9"/>
                      <a:pt x="2" y="9"/>
                    </a:cubicBezTo>
                    <a:cubicBezTo>
                      <a:pt x="3" y="10"/>
                      <a:pt x="4" y="10"/>
                      <a:pt x="5" y="10"/>
                    </a:cubicBezTo>
                    <a:close/>
                    <a:moveTo>
                      <a:pt x="5" y="2"/>
                    </a:moveTo>
                    <a:cubicBezTo>
                      <a:pt x="5" y="2"/>
                      <a:pt x="5" y="2"/>
                      <a:pt x="5" y="2"/>
                    </a:cubicBezTo>
                    <a:cubicBezTo>
                      <a:pt x="7" y="2"/>
                      <a:pt x="8" y="3"/>
                      <a:pt x="8" y="5"/>
                    </a:cubicBezTo>
                    <a:cubicBezTo>
                      <a:pt x="8" y="7"/>
                      <a:pt x="7" y="8"/>
                      <a:pt x="5" y="9"/>
                    </a:cubicBezTo>
                    <a:cubicBezTo>
                      <a:pt x="5" y="9"/>
                      <a:pt x="5" y="9"/>
                      <a:pt x="5" y="9"/>
                    </a:cubicBezTo>
                    <a:cubicBezTo>
                      <a:pt x="4" y="9"/>
                      <a:pt x="4" y="8"/>
                      <a:pt x="3" y="8"/>
                    </a:cubicBezTo>
                    <a:cubicBezTo>
                      <a:pt x="2" y="7"/>
                      <a:pt x="2" y="7"/>
                      <a:pt x="2" y="6"/>
                    </a:cubicBezTo>
                    <a:cubicBezTo>
                      <a:pt x="2" y="4"/>
                      <a:pt x="3" y="2"/>
                      <a:pt x="5"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7" name="Freeform 249">
                <a:extLst>
                  <a:ext uri="{FF2B5EF4-FFF2-40B4-BE49-F238E27FC236}">
                    <a16:creationId xmlns:a16="http://schemas.microsoft.com/office/drawing/2014/main" id="{E7D41D29-8327-4324-917F-FD5BF114BC0A}"/>
                  </a:ext>
                </a:extLst>
              </p:cNvPr>
              <p:cNvSpPr>
                <a:spLocks noEditPoints="1"/>
              </p:cNvSpPr>
              <p:nvPr/>
            </p:nvSpPr>
            <p:spPr bwMode="auto">
              <a:xfrm>
                <a:off x="5614988" y="5267325"/>
                <a:ext cx="122238" cy="160337"/>
              </a:xfrm>
              <a:custGeom>
                <a:avLst/>
                <a:gdLst>
                  <a:gd name="T0" fmla="*/ 32 w 38"/>
                  <a:gd name="T1" fmla="*/ 37 h 50"/>
                  <a:gd name="T2" fmla="*/ 31 w 38"/>
                  <a:gd name="T3" fmla="*/ 37 h 50"/>
                  <a:gd name="T4" fmla="*/ 32 w 38"/>
                  <a:gd name="T5" fmla="*/ 36 h 50"/>
                  <a:gd name="T6" fmla="*/ 38 w 38"/>
                  <a:gd name="T7" fmla="*/ 26 h 50"/>
                  <a:gd name="T8" fmla="*/ 38 w 38"/>
                  <a:gd name="T9" fmla="*/ 26 h 50"/>
                  <a:gd name="T10" fmla="*/ 37 w 38"/>
                  <a:gd name="T11" fmla="*/ 25 h 50"/>
                  <a:gd name="T12" fmla="*/ 37 w 38"/>
                  <a:gd name="T13" fmla="*/ 24 h 50"/>
                  <a:gd name="T14" fmla="*/ 31 w 38"/>
                  <a:gd name="T15" fmla="*/ 34 h 50"/>
                  <a:gd name="T16" fmla="*/ 31 w 38"/>
                  <a:gd name="T17" fmla="*/ 35 h 50"/>
                  <a:gd name="T18" fmla="*/ 30 w 38"/>
                  <a:gd name="T19" fmla="*/ 34 h 50"/>
                  <a:gd name="T20" fmla="*/ 5 w 38"/>
                  <a:gd name="T21" fmla="*/ 3 h 50"/>
                  <a:gd name="T22" fmla="*/ 4 w 38"/>
                  <a:gd name="T23" fmla="*/ 1 h 50"/>
                  <a:gd name="T24" fmla="*/ 6 w 38"/>
                  <a:gd name="T25" fmla="*/ 2 h 50"/>
                  <a:gd name="T26" fmla="*/ 36 w 38"/>
                  <a:gd name="T27" fmla="*/ 17 h 50"/>
                  <a:gd name="T28" fmla="*/ 36 w 38"/>
                  <a:gd name="T29" fmla="*/ 18 h 50"/>
                  <a:gd name="T30" fmla="*/ 37 w 38"/>
                  <a:gd name="T31" fmla="*/ 18 h 50"/>
                  <a:gd name="T32" fmla="*/ 38 w 38"/>
                  <a:gd name="T33" fmla="*/ 17 h 50"/>
                  <a:gd name="T34" fmla="*/ 37 w 38"/>
                  <a:gd name="T35" fmla="*/ 16 h 50"/>
                  <a:gd name="T36" fmla="*/ 4 w 38"/>
                  <a:gd name="T37" fmla="*/ 0 h 50"/>
                  <a:gd name="T38" fmla="*/ 1 w 38"/>
                  <a:gd name="T39" fmla="*/ 0 h 50"/>
                  <a:gd name="T40" fmla="*/ 1 w 38"/>
                  <a:gd name="T41" fmla="*/ 0 h 50"/>
                  <a:gd name="T42" fmla="*/ 1 w 38"/>
                  <a:gd name="T43" fmla="*/ 0 h 50"/>
                  <a:gd name="T44" fmla="*/ 1 w 38"/>
                  <a:gd name="T45" fmla="*/ 0 h 50"/>
                  <a:gd name="T46" fmla="*/ 0 w 38"/>
                  <a:gd name="T47" fmla="*/ 1 h 50"/>
                  <a:gd name="T48" fmla="*/ 0 w 38"/>
                  <a:gd name="T49" fmla="*/ 1 h 50"/>
                  <a:gd name="T50" fmla="*/ 0 w 38"/>
                  <a:gd name="T51" fmla="*/ 1 h 50"/>
                  <a:gd name="T52" fmla="*/ 0 w 38"/>
                  <a:gd name="T53" fmla="*/ 1 h 50"/>
                  <a:gd name="T54" fmla="*/ 13 w 38"/>
                  <a:gd name="T55" fmla="*/ 39 h 50"/>
                  <a:gd name="T56" fmla="*/ 19 w 38"/>
                  <a:gd name="T57" fmla="*/ 41 h 50"/>
                  <a:gd name="T58" fmla="*/ 29 w 38"/>
                  <a:gd name="T59" fmla="*/ 38 h 50"/>
                  <a:gd name="T60" fmla="*/ 30 w 38"/>
                  <a:gd name="T61" fmla="*/ 38 h 50"/>
                  <a:gd name="T62" fmla="*/ 30 w 38"/>
                  <a:gd name="T63" fmla="*/ 38 h 50"/>
                  <a:gd name="T64" fmla="*/ 33 w 38"/>
                  <a:gd name="T65" fmla="*/ 50 h 50"/>
                  <a:gd name="T66" fmla="*/ 34 w 38"/>
                  <a:gd name="T67" fmla="*/ 46 h 50"/>
                  <a:gd name="T68" fmla="*/ 32 w 38"/>
                  <a:gd name="T69" fmla="*/ 37 h 50"/>
                  <a:gd name="T70" fmla="*/ 29 w 38"/>
                  <a:gd name="T71" fmla="*/ 36 h 50"/>
                  <a:gd name="T72" fmla="*/ 19 w 38"/>
                  <a:gd name="T73" fmla="*/ 39 h 50"/>
                  <a:gd name="T74" fmla="*/ 14 w 38"/>
                  <a:gd name="T75" fmla="*/ 38 h 50"/>
                  <a:gd name="T76" fmla="*/ 2 w 38"/>
                  <a:gd name="T77" fmla="*/ 3 h 50"/>
                  <a:gd name="T78" fmla="*/ 2 w 38"/>
                  <a:gd name="T79" fmla="*/ 2 h 50"/>
                  <a:gd name="T80" fmla="*/ 3 w 38"/>
                  <a:gd name="T81" fmla="*/ 3 h 50"/>
                  <a:gd name="T82" fmla="*/ 29 w 38"/>
                  <a:gd name="T83" fmla="*/ 35 h 50"/>
                  <a:gd name="T84" fmla="*/ 29 w 38"/>
                  <a:gd name="T85"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50">
                    <a:moveTo>
                      <a:pt x="32" y="37"/>
                    </a:moveTo>
                    <a:cubicBezTo>
                      <a:pt x="31" y="37"/>
                      <a:pt x="31" y="37"/>
                      <a:pt x="31" y="37"/>
                    </a:cubicBezTo>
                    <a:cubicBezTo>
                      <a:pt x="32" y="36"/>
                      <a:pt x="32" y="36"/>
                      <a:pt x="32" y="36"/>
                    </a:cubicBezTo>
                    <a:cubicBezTo>
                      <a:pt x="36" y="32"/>
                      <a:pt x="38" y="29"/>
                      <a:pt x="38" y="26"/>
                    </a:cubicBezTo>
                    <a:cubicBezTo>
                      <a:pt x="38" y="26"/>
                      <a:pt x="38" y="26"/>
                      <a:pt x="38" y="26"/>
                    </a:cubicBezTo>
                    <a:cubicBezTo>
                      <a:pt x="38" y="26"/>
                      <a:pt x="37" y="25"/>
                      <a:pt x="37" y="25"/>
                    </a:cubicBezTo>
                    <a:cubicBezTo>
                      <a:pt x="37" y="25"/>
                      <a:pt x="37" y="24"/>
                      <a:pt x="37" y="24"/>
                    </a:cubicBezTo>
                    <a:cubicBezTo>
                      <a:pt x="36" y="28"/>
                      <a:pt x="35" y="31"/>
                      <a:pt x="31" y="34"/>
                    </a:cubicBezTo>
                    <a:cubicBezTo>
                      <a:pt x="31" y="35"/>
                      <a:pt x="31" y="35"/>
                      <a:pt x="31" y="35"/>
                    </a:cubicBezTo>
                    <a:cubicBezTo>
                      <a:pt x="30" y="34"/>
                      <a:pt x="30" y="34"/>
                      <a:pt x="30" y="34"/>
                    </a:cubicBezTo>
                    <a:cubicBezTo>
                      <a:pt x="24" y="17"/>
                      <a:pt x="12" y="7"/>
                      <a:pt x="5" y="3"/>
                    </a:cubicBezTo>
                    <a:cubicBezTo>
                      <a:pt x="4" y="1"/>
                      <a:pt x="4" y="1"/>
                      <a:pt x="4" y="1"/>
                    </a:cubicBezTo>
                    <a:cubicBezTo>
                      <a:pt x="6" y="2"/>
                      <a:pt x="6" y="2"/>
                      <a:pt x="6" y="2"/>
                    </a:cubicBezTo>
                    <a:cubicBezTo>
                      <a:pt x="15" y="2"/>
                      <a:pt x="31" y="8"/>
                      <a:pt x="36" y="17"/>
                    </a:cubicBezTo>
                    <a:cubicBezTo>
                      <a:pt x="36" y="17"/>
                      <a:pt x="36" y="18"/>
                      <a:pt x="36" y="18"/>
                    </a:cubicBezTo>
                    <a:cubicBezTo>
                      <a:pt x="37" y="18"/>
                      <a:pt x="37" y="18"/>
                      <a:pt x="37" y="18"/>
                    </a:cubicBezTo>
                    <a:cubicBezTo>
                      <a:pt x="38" y="17"/>
                      <a:pt x="38" y="17"/>
                      <a:pt x="38" y="17"/>
                    </a:cubicBezTo>
                    <a:cubicBezTo>
                      <a:pt x="38" y="17"/>
                      <a:pt x="37" y="17"/>
                      <a:pt x="37" y="16"/>
                    </a:cubicBezTo>
                    <a:cubicBezTo>
                      <a:pt x="32" y="6"/>
                      <a:pt x="14" y="0"/>
                      <a:pt x="4" y="0"/>
                    </a:cubicBezTo>
                    <a:cubicBezTo>
                      <a:pt x="3" y="0"/>
                      <a:pt x="2"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3"/>
                      <a:pt x="0" y="32"/>
                      <a:pt x="13" y="39"/>
                    </a:cubicBezTo>
                    <a:cubicBezTo>
                      <a:pt x="15" y="40"/>
                      <a:pt x="17" y="41"/>
                      <a:pt x="19" y="41"/>
                    </a:cubicBezTo>
                    <a:cubicBezTo>
                      <a:pt x="22" y="41"/>
                      <a:pt x="26" y="40"/>
                      <a:pt x="29" y="38"/>
                    </a:cubicBezTo>
                    <a:cubicBezTo>
                      <a:pt x="30" y="38"/>
                      <a:pt x="30" y="38"/>
                      <a:pt x="30" y="38"/>
                    </a:cubicBezTo>
                    <a:cubicBezTo>
                      <a:pt x="30" y="38"/>
                      <a:pt x="30" y="38"/>
                      <a:pt x="30" y="38"/>
                    </a:cubicBezTo>
                    <a:cubicBezTo>
                      <a:pt x="32" y="42"/>
                      <a:pt x="32" y="46"/>
                      <a:pt x="33" y="50"/>
                    </a:cubicBezTo>
                    <a:cubicBezTo>
                      <a:pt x="33" y="49"/>
                      <a:pt x="34" y="48"/>
                      <a:pt x="34" y="46"/>
                    </a:cubicBezTo>
                    <a:cubicBezTo>
                      <a:pt x="33" y="43"/>
                      <a:pt x="33" y="40"/>
                      <a:pt x="32" y="37"/>
                    </a:cubicBezTo>
                    <a:close/>
                    <a:moveTo>
                      <a:pt x="29" y="36"/>
                    </a:moveTo>
                    <a:cubicBezTo>
                      <a:pt x="25" y="38"/>
                      <a:pt x="22" y="39"/>
                      <a:pt x="19" y="39"/>
                    </a:cubicBezTo>
                    <a:cubicBezTo>
                      <a:pt x="17" y="39"/>
                      <a:pt x="15" y="39"/>
                      <a:pt x="14" y="38"/>
                    </a:cubicBezTo>
                    <a:cubicBezTo>
                      <a:pt x="4" y="32"/>
                      <a:pt x="2" y="12"/>
                      <a:pt x="2" y="3"/>
                    </a:cubicBezTo>
                    <a:cubicBezTo>
                      <a:pt x="2" y="2"/>
                      <a:pt x="2" y="2"/>
                      <a:pt x="2" y="2"/>
                    </a:cubicBezTo>
                    <a:cubicBezTo>
                      <a:pt x="3" y="3"/>
                      <a:pt x="3" y="3"/>
                      <a:pt x="3" y="3"/>
                    </a:cubicBezTo>
                    <a:cubicBezTo>
                      <a:pt x="8" y="6"/>
                      <a:pt x="22" y="17"/>
                      <a:pt x="29" y="35"/>
                    </a:cubicBezTo>
                    <a:cubicBezTo>
                      <a:pt x="29" y="36"/>
                      <a:pt x="29" y="36"/>
                      <a:pt x="29"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8" name="Freeform 250">
                <a:extLst>
                  <a:ext uri="{FF2B5EF4-FFF2-40B4-BE49-F238E27FC236}">
                    <a16:creationId xmlns:a16="http://schemas.microsoft.com/office/drawing/2014/main" id="{D10C78CA-702D-4399-A40B-4DE9F188111E}"/>
                  </a:ext>
                </a:extLst>
              </p:cNvPr>
              <p:cNvSpPr>
                <a:spLocks/>
              </p:cNvSpPr>
              <p:nvPr/>
            </p:nvSpPr>
            <p:spPr bwMode="auto">
              <a:xfrm>
                <a:off x="5734050" y="5324475"/>
                <a:ext cx="6350" cy="22225"/>
              </a:xfrm>
              <a:custGeom>
                <a:avLst/>
                <a:gdLst>
                  <a:gd name="T0" fmla="*/ 0 w 2"/>
                  <a:gd name="T1" fmla="*/ 1 h 7"/>
                  <a:gd name="T2" fmla="*/ 0 w 2"/>
                  <a:gd name="T3" fmla="*/ 2 h 7"/>
                  <a:gd name="T4" fmla="*/ 0 w 2"/>
                  <a:gd name="T5" fmla="*/ 5 h 7"/>
                  <a:gd name="T6" fmla="*/ 0 w 2"/>
                  <a:gd name="T7" fmla="*/ 6 h 7"/>
                  <a:gd name="T8" fmla="*/ 1 w 2"/>
                  <a:gd name="T9" fmla="*/ 7 h 7"/>
                  <a:gd name="T10" fmla="*/ 2 w 2"/>
                  <a:gd name="T11" fmla="*/ 7 h 7"/>
                  <a:gd name="T12" fmla="*/ 2 w 2"/>
                  <a:gd name="T13" fmla="*/ 5 h 7"/>
                  <a:gd name="T14" fmla="*/ 2 w 2"/>
                  <a:gd name="T15" fmla="*/ 3 h 7"/>
                  <a:gd name="T16" fmla="*/ 1 w 2"/>
                  <a:gd name="T17" fmla="*/ 2 h 7"/>
                  <a:gd name="T18" fmla="*/ 1 w 2"/>
                  <a:gd name="T19" fmla="*/ 2 h 7"/>
                  <a:gd name="T20" fmla="*/ 1 w 2"/>
                  <a:gd name="T21" fmla="*/ 2 h 7"/>
                  <a:gd name="T22" fmla="*/ 1 w 2"/>
                  <a:gd name="T23" fmla="*/ 0 h 7"/>
                  <a:gd name="T24" fmla="*/ 0 w 2"/>
                  <a:gd name="T25" fmla="*/ 0 h 7"/>
                  <a:gd name="T26" fmla="*/ 0 w 2"/>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7">
                    <a:moveTo>
                      <a:pt x="0" y="1"/>
                    </a:moveTo>
                    <a:cubicBezTo>
                      <a:pt x="0" y="1"/>
                      <a:pt x="0" y="1"/>
                      <a:pt x="0" y="2"/>
                    </a:cubicBezTo>
                    <a:cubicBezTo>
                      <a:pt x="0" y="3"/>
                      <a:pt x="0" y="4"/>
                      <a:pt x="0" y="5"/>
                    </a:cubicBezTo>
                    <a:cubicBezTo>
                      <a:pt x="0" y="5"/>
                      <a:pt x="0" y="6"/>
                      <a:pt x="0" y="6"/>
                    </a:cubicBezTo>
                    <a:cubicBezTo>
                      <a:pt x="1" y="7"/>
                      <a:pt x="1" y="7"/>
                      <a:pt x="1" y="7"/>
                    </a:cubicBezTo>
                    <a:cubicBezTo>
                      <a:pt x="2" y="7"/>
                      <a:pt x="2" y="7"/>
                      <a:pt x="2" y="7"/>
                    </a:cubicBezTo>
                    <a:cubicBezTo>
                      <a:pt x="2" y="6"/>
                      <a:pt x="2" y="5"/>
                      <a:pt x="2" y="5"/>
                    </a:cubicBezTo>
                    <a:cubicBezTo>
                      <a:pt x="2" y="4"/>
                      <a:pt x="2" y="4"/>
                      <a:pt x="2" y="3"/>
                    </a:cubicBezTo>
                    <a:cubicBezTo>
                      <a:pt x="2" y="3"/>
                      <a:pt x="1" y="2"/>
                      <a:pt x="1" y="2"/>
                    </a:cubicBezTo>
                    <a:cubicBezTo>
                      <a:pt x="1" y="2"/>
                      <a:pt x="1" y="2"/>
                      <a:pt x="1" y="2"/>
                    </a:cubicBezTo>
                    <a:cubicBezTo>
                      <a:pt x="1" y="2"/>
                      <a:pt x="1" y="2"/>
                      <a:pt x="1" y="2"/>
                    </a:cubicBezTo>
                    <a:cubicBezTo>
                      <a:pt x="1" y="1"/>
                      <a:pt x="1" y="0"/>
                      <a:pt x="1" y="0"/>
                    </a:cubicBezTo>
                    <a:cubicBezTo>
                      <a:pt x="0" y="0"/>
                      <a:pt x="0" y="0"/>
                      <a:pt x="0" y="0"/>
                    </a:cubicBezTo>
                    <a:cubicBezTo>
                      <a:pt x="0" y="0"/>
                      <a:pt x="0" y="1"/>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9" name="Freeform 251">
                <a:extLst>
                  <a:ext uri="{FF2B5EF4-FFF2-40B4-BE49-F238E27FC236}">
                    <a16:creationId xmlns:a16="http://schemas.microsoft.com/office/drawing/2014/main" id="{010885F2-CF85-4F85-9A69-4A04DC1D8033}"/>
                  </a:ext>
                </a:extLst>
              </p:cNvPr>
              <p:cNvSpPr>
                <a:spLocks/>
              </p:cNvSpPr>
              <p:nvPr/>
            </p:nvSpPr>
            <p:spPr bwMode="auto">
              <a:xfrm>
                <a:off x="5734050" y="5343525"/>
                <a:ext cx="3175" cy="6350"/>
              </a:xfrm>
              <a:custGeom>
                <a:avLst/>
                <a:gdLst>
                  <a:gd name="T0" fmla="*/ 1 w 1"/>
                  <a:gd name="T1" fmla="*/ 1 h 2"/>
                  <a:gd name="T2" fmla="*/ 0 w 1"/>
                  <a:gd name="T3" fmla="*/ 0 h 2"/>
                  <a:gd name="T4" fmla="*/ 0 w 1"/>
                  <a:gd name="T5" fmla="*/ 0 h 2"/>
                  <a:gd name="T6" fmla="*/ 0 w 1"/>
                  <a:gd name="T7" fmla="*/ 0 h 2"/>
                  <a:gd name="T8" fmla="*/ 0 w 1"/>
                  <a:gd name="T9" fmla="*/ 1 h 2"/>
                  <a:gd name="T10" fmla="*/ 1 w 1"/>
                  <a:gd name="T11" fmla="*/ 2 h 2"/>
                  <a:gd name="T12" fmla="*/ 1 w 1"/>
                  <a:gd name="T13" fmla="*/ 2 h 2"/>
                  <a:gd name="T14" fmla="*/ 1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1"/>
                    </a:moveTo>
                    <a:cubicBezTo>
                      <a:pt x="1" y="1"/>
                      <a:pt x="0" y="1"/>
                      <a:pt x="0" y="0"/>
                    </a:cubicBezTo>
                    <a:cubicBezTo>
                      <a:pt x="0" y="0"/>
                      <a:pt x="0" y="0"/>
                      <a:pt x="0" y="0"/>
                    </a:cubicBezTo>
                    <a:cubicBezTo>
                      <a:pt x="0" y="0"/>
                      <a:pt x="0" y="0"/>
                      <a:pt x="0" y="0"/>
                    </a:cubicBezTo>
                    <a:cubicBezTo>
                      <a:pt x="0" y="0"/>
                      <a:pt x="0" y="1"/>
                      <a:pt x="0" y="1"/>
                    </a:cubicBezTo>
                    <a:cubicBezTo>
                      <a:pt x="0" y="1"/>
                      <a:pt x="1" y="2"/>
                      <a:pt x="1" y="2"/>
                    </a:cubicBezTo>
                    <a:cubicBezTo>
                      <a:pt x="1" y="2"/>
                      <a:pt x="1" y="2"/>
                      <a:pt x="1" y="2"/>
                    </a:cubicBezTo>
                    <a:cubicBezTo>
                      <a:pt x="1" y="1"/>
                      <a:pt x="1" y="1"/>
                      <a:pt x="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0" name="Freeform 252">
                <a:extLst>
                  <a:ext uri="{FF2B5EF4-FFF2-40B4-BE49-F238E27FC236}">
                    <a16:creationId xmlns:a16="http://schemas.microsoft.com/office/drawing/2014/main" id="{E51CE0DE-EBD4-408F-90C0-6594F2EF5079}"/>
                  </a:ext>
                </a:extLst>
              </p:cNvPr>
              <p:cNvSpPr>
                <a:spLocks/>
              </p:cNvSpPr>
              <p:nvPr/>
            </p:nvSpPr>
            <p:spPr bwMode="auto">
              <a:xfrm>
                <a:off x="5730875" y="5321300"/>
                <a:ext cx="6350" cy="6350"/>
              </a:xfrm>
              <a:custGeom>
                <a:avLst/>
                <a:gdLst>
                  <a:gd name="T0" fmla="*/ 0 w 2"/>
                  <a:gd name="T1" fmla="*/ 1 h 2"/>
                  <a:gd name="T2" fmla="*/ 1 w 2"/>
                  <a:gd name="T3" fmla="*/ 2 h 2"/>
                  <a:gd name="T4" fmla="*/ 1 w 2"/>
                  <a:gd name="T5" fmla="*/ 1 h 2"/>
                  <a:gd name="T6" fmla="*/ 2 w 2"/>
                  <a:gd name="T7" fmla="*/ 1 h 2"/>
                  <a:gd name="T8" fmla="*/ 2 w 2"/>
                  <a:gd name="T9" fmla="*/ 0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2"/>
                      <a:pt x="1" y="2"/>
                    </a:cubicBezTo>
                    <a:cubicBezTo>
                      <a:pt x="1" y="1"/>
                      <a:pt x="1" y="1"/>
                      <a:pt x="1" y="1"/>
                    </a:cubicBezTo>
                    <a:cubicBezTo>
                      <a:pt x="2" y="1"/>
                      <a:pt x="2" y="1"/>
                      <a:pt x="2" y="1"/>
                    </a:cubicBezTo>
                    <a:cubicBezTo>
                      <a:pt x="2" y="1"/>
                      <a:pt x="2" y="0"/>
                      <a:pt x="2" y="0"/>
                    </a:cubicBezTo>
                    <a:cubicBezTo>
                      <a:pt x="1" y="1"/>
                      <a:pt x="1" y="1"/>
                      <a:pt x="1" y="1"/>
                    </a:cubicBezTo>
                    <a:cubicBezTo>
                      <a:pt x="1" y="1"/>
                      <a:pt x="1" y="1"/>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1" name="Freeform 253">
                <a:extLst>
                  <a:ext uri="{FF2B5EF4-FFF2-40B4-BE49-F238E27FC236}">
                    <a16:creationId xmlns:a16="http://schemas.microsoft.com/office/drawing/2014/main" id="{C28BA084-7D4E-4A10-989E-DDADAC23F96A}"/>
                  </a:ext>
                </a:extLst>
              </p:cNvPr>
              <p:cNvSpPr>
                <a:spLocks/>
              </p:cNvSpPr>
              <p:nvPr/>
            </p:nvSpPr>
            <p:spPr bwMode="auto">
              <a:xfrm>
                <a:off x="5734050" y="5324475"/>
                <a:ext cx="3175" cy="6350"/>
              </a:xfrm>
              <a:custGeom>
                <a:avLst/>
                <a:gdLst>
                  <a:gd name="T0" fmla="*/ 0 w 1"/>
                  <a:gd name="T1" fmla="*/ 1 h 2"/>
                  <a:gd name="T2" fmla="*/ 0 w 1"/>
                  <a:gd name="T3" fmla="*/ 0 h 2"/>
                  <a:gd name="T4" fmla="*/ 1 w 1"/>
                  <a:gd name="T5" fmla="*/ 0 h 2"/>
                  <a:gd name="T6" fmla="*/ 1 w 1"/>
                  <a:gd name="T7" fmla="*/ 0 h 2"/>
                  <a:gd name="T8" fmla="*/ 0 w 1"/>
                  <a:gd name="T9" fmla="*/ 0 h 2"/>
                  <a:gd name="T10" fmla="*/ 0 w 1"/>
                  <a:gd name="T11" fmla="*/ 1 h 2"/>
                  <a:gd name="T12" fmla="*/ 0 w 1"/>
                  <a:gd name="T13" fmla="*/ 2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1"/>
                      <a:pt x="0" y="0"/>
                      <a:pt x="0" y="0"/>
                    </a:cubicBezTo>
                    <a:cubicBezTo>
                      <a:pt x="1" y="0"/>
                      <a:pt x="1" y="0"/>
                      <a:pt x="1" y="0"/>
                    </a:cubicBezTo>
                    <a:cubicBezTo>
                      <a:pt x="1" y="0"/>
                      <a:pt x="1" y="0"/>
                      <a:pt x="1" y="0"/>
                    </a:cubicBezTo>
                    <a:cubicBezTo>
                      <a:pt x="0" y="0"/>
                      <a:pt x="0" y="0"/>
                      <a:pt x="0" y="0"/>
                    </a:cubicBezTo>
                    <a:cubicBezTo>
                      <a:pt x="0" y="0"/>
                      <a:pt x="0" y="0"/>
                      <a:pt x="0" y="1"/>
                    </a:cubicBezTo>
                    <a:cubicBezTo>
                      <a:pt x="0" y="1"/>
                      <a:pt x="0" y="1"/>
                      <a:pt x="0" y="2"/>
                    </a:cubicBezTo>
                    <a:cubicBezTo>
                      <a:pt x="0" y="1"/>
                      <a:pt x="0" y="1"/>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2" name="Freeform 254">
                <a:extLst>
                  <a:ext uri="{FF2B5EF4-FFF2-40B4-BE49-F238E27FC236}">
                    <a16:creationId xmlns:a16="http://schemas.microsoft.com/office/drawing/2014/main" id="{B01AA241-40F9-4E48-8CC4-874102BF440C}"/>
                  </a:ext>
                </a:extLst>
              </p:cNvPr>
              <p:cNvSpPr>
                <a:spLocks/>
              </p:cNvSpPr>
              <p:nvPr/>
            </p:nvSpPr>
            <p:spPr bwMode="auto">
              <a:xfrm>
                <a:off x="5734050" y="5340350"/>
                <a:ext cx="6350" cy="6350"/>
              </a:xfrm>
              <a:custGeom>
                <a:avLst/>
                <a:gdLst>
                  <a:gd name="T0" fmla="*/ 0 w 2"/>
                  <a:gd name="T1" fmla="*/ 1 h 2"/>
                  <a:gd name="T2" fmla="*/ 0 w 2"/>
                  <a:gd name="T3" fmla="*/ 0 h 2"/>
                  <a:gd name="T4" fmla="*/ 0 w 2"/>
                  <a:gd name="T5" fmla="*/ 1 h 2"/>
                  <a:gd name="T6" fmla="*/ 0 w 2"/>
                  <a:gd name="T7" fmla="*/ 1 h 2"/>
                  <a:gd name="T8" fmla="*/ 1 w 2"/>
                  <a:gd name="T9" fmla="*/ 2 h 2"/>
                  <a:gd name="T10" fmla="*/ 1 w 2"/>
                  <a:gd name="T11" fmla="*/ 2 h 2"/>
                  <a:gd name="T12" fmla="*/ 2 w 2"/>
                  <a:gd name="T13" fmla="*/ 2 h 2"/>
                  <a:gd name="T14" fmla="*/ 1 w 2"/>
                  <a:gd name="T15" fmla="*/ 2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0" y="1"/>
                      <a:pt x="0" y="0"/>
                      <a:pt x="0" y="0"/>
                    </a:cubicBezTo>
                    <a:cubicBezTo>
                      <a:pt x="0" y="0"/>
                      <a:pt x="0" y="0"/>
                      <a:pt x="0" y="1"/>
                    </a:cubicBezTo>
                    <a:cubicBezTo>
                      <a:pt x="0" y="1"/>
                      <a:pt x="0" y="1"/>
                      <a:pt x="0" y="1"/>
                    </a:cubicBezTo>
                    <a:cubicBezTo>
                      <a:pt x="0" y="2"/>
                      <a:pt x="1" y="2"/>
                      <a:pt x="1" y="2"/>
                    </a:cubicBezTo>
                    <a:cubicBezTo>
                      <a:pt x="1" y="2"/>
                      <a:pt x="1" y="2"/>
                      <a:pt x="1" y="2"/>
                    </a:cubicBezTo>
                    <a:cubicBezTo>
                      <a:pt x="1" y="2"/>
                      <a:pt x="1" y="2"/>
                      <a:pt x="2" y="2"/>
                    </a:cubicBezTo>
                    <a:cubicBezTo>
                      <a:pt x="1" y="2"/>
                      <a:pt x="1" y="2"/>
                      <a:pt x="1" y="2"/>
                    </a:cubicBezTo>
                    <a:cubicBezTo>
                      <a:pt x="1" y="2"/>
                      <a:pt x="1" y="2"/>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3" name="Freeform 255">
                <a:extLst>
                  <a:ext uri="{FF2B5EF4-FFF2-40B4-BE49-F238E27FC236}">
                    <a16:creationId xmlns:a16="http://schemas.microsoft.com/office/drawing/2014/main" id="{76BF8E9F-CA42-4B55-8C87-FFDEB4B6DC54}"/>
                  </a:ext>
                </a:extLst>
              </p:cNvPr>
              <p:cNvSpPr>
                <a:spLocks/>
              </p:cNvSpPr>
              <p:nvPr/>
            </p:nvSpPr>
            <p:spPr bwMode="auto">
              <a:xfrm>
                <a:off x="5737225" y="5330825"/>
                <a:ext cx="3175" cy="9525"/>
              </a:xfrm>
              <a:custGeom>
                <a:avLst/>
                <a:gdLst>
                  <a:gd name="T0" fmla="*/ 0 w 1"/>
                  <a:gd name="T1" fmla="*/ 0 h 3"/>
                  <a:gd name="T2" fmla="*/ 1 w 1"/>
                  <a:gd name="T3" fmla="*/ 1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0"/>
                      <a:pt x="1" y="1"/>
                      <a:pt x="1" y="1"/>
                    </a:cubicBezTo>
                    <a:cubicBezTo>
                      <a:pt x="1" y="2"/>
                      <a:pt x="1" y="2"/>
                      <a:pt x="1" y="3"/>
                    </a:cubicBezTo>
                    <a:cubicBezTo>
                      <a:pt x="1" y="2"/>
                      <a:pt x="1" y="1"/>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4" name="Freeform 256">
                <a:extLst>
                  <a:ext uri="{FF2B5EF4-FFF2-40B4-BE49-F238E27FC236}">
                    <a16:creationId xmlns:a16="http://schemas.microsoft.com/office/drawing/2014/main" id="{4CC3A8B5-169F-47CC-B0D9-67DB815D11C0}"/>
                  </a:ext>
                </a:extLst>
              </p:cNvPr>
              <p:cNvSpPr>
                <a:spLocks/>
              </p:cNvSpPr>
              <p:nvPr/>
            </p:nvSpPr>
            <p:spPr bwMode="auto">
              <a:xfrm>
                <a:off x="5721350" y="5421313"/>
                <a:ext cx="6350" cy="12700"/>
              </a:xfrm>
              <a:custGeom>
                <a:avLst/>
                <a:gdLst>
                  <a:gd name="T0" fmla="*/ 1 w 2"/>
                  <a:gd name="T1" fmla="*/ 0 h 4"/>
                  <a:gd name="T2" fmla="*/ 0 w 2"/>
                  <a:gd name="T3" fmla="*/ 3 h 4"/>
                  <a:gd name="T4" fmla="*/ 0 w 2"/>
                  <a:gd name="T5" fmla="*/ 4 h 4"/>
                  <a:gd name="T6" fmla="*/ 1 w 2"/>
                  <a:gd name="T7" fmla="*/ 4 h 4"/>
                  <a:gd name="T8" fmla="*/ 1 w 2"/>
                  <a:gd name="T9" fmla="*/ 4 h 4"/>
                  <a:gd name="T10" fmla="*/ 1 w 2"/>
                  <a:gd name="T11" fmla="*/ 4 h 4"/>
                  <a:gd name="T12" fmla="*/ 1 w 2"/>
                  <a:gd name="T13" fmla="*/ 4 h 4"/>
                  <a:gd name="T14" fmla="*/ 2 w 2"/>
                  <a:gd name="T15" fmla="*/ 4 h 4"/>
                  <a:gd name="T16" fmla="*/ 2 w 2"/>
                  <a:gd name="T17" fmla="*/ 4 h 4"/>
                  <a:gd name="T18" fmla="*/ 2 w 2"/>
                  <a:gd name="T19" fmla="*/ 3 h 4"/>
                  <a:gd name="T20" fmla="*/ 1 w 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0"/>
                    </a:moveTo>
                    <a:cubicBezTo>
                      <a:pt x="1" y="1"/>
                      <a:pt x="1" y="2"/>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2" y="4"/>
                      <a:pt x="2" y="4"/>
                    </a:cubicBezTo>
                    <a:cubicBezTo>
                      <a:pt x="2" y="4"/>
                      <a:pt x="2" y="4"/>
                      <a:pt x="2" y="4"/>
                    </a:cubicBezTo>
                    <a:cubicBezTo>
                      <a:pt x="2" y="4"/>
                      <a:pt x="2" y="4"/>
                      <a:pt x="2" y="3"/>
                    </a:cubicBezTo>
                    <a:cubicBezTo>
                      <a:pt x="2" y="2"/>
                      <a:pt x="2"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5" name="Freeform 257">
                <a:extLst>
                  <a:ext uri="{FF2B5EF4-FFF2-40B4-BE49-F238E27FC236}">
                    <a16:creationId xmlns:a16="http://schemas.microsoft.com/office/drawing/2014/main" id="{C3CC55CE-5491-44FD-83DD-19D8DF6B4519}"/>
                  </a:ext>
                </a:extLst>
              </p:cNvPr>
              <p:cNvSpPr>
                <a:spLocks/>
              </p:cNvSpPr>
              <p:nvPr/>
            </p:nvSpPr>
            <p:spPr bwMode="auto">
              <a:xfrm>
                <a:off x="5721350" y="5414963"/>
                <a:ext cx="3175" cy="15875"/>
              </a:xfrm>
              <a:custGeom>
                <a:avLst/>
                <a:gdLst>
                  <a:gd name="T0" fmla="*/ 1 w 1"/>
                  <a:gd name="T1" fmla="*/ 1 h 5"/>
                  <a:gd name="T2" fmla="*/ 1 w 1"/>
                  <a:gd name="T3" fmla="*/ 0 h 5"/>
                  <a:gd name="T4" fmla="*/ 0 w 1"/>
                  <a:gd name="T5" fmla="*/ 4 h 5"/>
                  <a:gd name="T6" fmla="*/ 0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cubicBezTo>
                      <a:pt x="1" y="1"/>
                      <a:pt x="1" y="1"/>
                      <a:pt x="1" y="0"/>
                    </a:cubicBezTo>
                    <a:cubicBezTo>
                      <a:pt x="1" y="2"/>
                      <a:pt x="0" y="3"/>
                      <a:pt x="0" y="4"/>
                    </a:cubicBezTo>
                    <a:cubicBezTo>
                      <a:pt x="0" y="4"/>
                      <a:pt x="0" y="5"/>
                      <a:pt x="0" y="5"/>
                    </a:cubicBezTo>
                    <a:cubicBezTo>
                      <a:pt x="0" y="4"/>
                      <a:pt x="1" y="2"/>
                      <a:pt x="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6" name="Freeform 258">
                <a:extLst>
                  <a:ext uri="{FF2B5EF4-FFF2-40B4-BE49-F238E27FC236}">
                    <a16:creationId xmlns:a16="http://schemas.microsoft.com/office/drawing/2014/main" id="{D69F9840-8246-4995-8FF1-4F4F57931427}"/>
                  </a:ext>
                </a:extLst>
              </p:cNvPr>
              <p:cNvSpPr>
                <a:spLocks/>
              </p:cNvSpPr>
              <p:nvPr/>
            </p:nvSpPr>
            <p:spPr bwMode="auto">
              <a:xfrm>
                <a:off x="5727700" y="5434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7" name="Freeform 259">
                <a:extLst>
                  <a:ext uri="{FF2B5EF4-FFF2-40B4-BE49-F238E27FC236}">
                    <a16:creationId xmlns:a16="http://schemas.microsoft.com/office/drawing/2014/main" id="{26943D7A-5966-47D9-A81D-A3805AC244EA}"/>
                  </a:ext>
                </a:extLst>
              </p:cNvPr>
              <p:cNvSpPr>
                <a:spLocks/>
              </p:cNvSpPr>
              <p:nvPr/>
            </p:nvSpPr>
            <p:spPr bwMode="auto">
              <a:xfrm>
                <a:off x="5724525" y="543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8" name="Freeform 260">
                <a:extLst>
                  <a:ext uri="{FF2B5EF4-FFF2-40B4-BE49-F238E27FC236}">
                    <a16:creationId xmlns:a16="http://schemas.microsoft.com/office/drawing/2014/main" id="{854064FD-3861-46F4-9961-1BAEBF6ACDDA}"/>
                  </a:ext>
                </a:extLst>
              </p:cNvPr>
              <p:cNvSpPr>
                <a:spLocks/>
              </p:cNvSpPr>
              <p:nvPr/>
            </p:nvSpPr>
            <p:spPr bwMode="auto">
              <a:xfrm>
                <a:off x="5724525" y="5434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9" name="Freeform 261">
                <a:extLst>
                  <a:ext uri="{FF2B5EF4-FFF2-40B4-BE49-F238E27FC236}">
                    <a16:creationId xmlns:a16="http://schemas.microsoft.com/office/drawing/2014/main" id="{E8E4FD48-D8A9-48CC-A445-D36AD99CDF0D}"/>
                  </a:ext>
                </a:extLst>
              </p:cNvPr>
              <p:cNvSpPr>
                <a:spLocks/>
              </p:cNvSpPr>
              <p:nvPr/>
            </p:nvSpPr>
            <p:spPr bwMode="auto">
              <a:xfrm>
                <a:off x="5721350" y="5418138"/>
                <a:ext cx="3175" cy="15875"/>
              </a:xfrm>
              <a:custGeom>
                <a:avLst/>
                <a:gdLst>
                  <a:gd name="T0" fmla="*/ 1 w 1"/>
                  <a:gd name="T1" fmla="*/ 1 h 5"/>
                  <a:gd name="T2" fmla="*/ 1 w 1"/>
                  <a:gd name="T3" fmla="*/ 0 h 5"/>
                  <a:gd name="T4" fmla="*/ 0 w 1"/>
                  <a:gd name="T5" fmla="*/ 4 h 5"/>
                  <a:gd name="T6" fmla="*/ 0 w 1"/>
                  <a:gd name="T7" fmla="*/ 5 h 5"/>
                  <a:gd name="T8" fmla="*/ 0 w 1"/>
                  <a:gd name="T9" fmla="*/ 5 h 5"/>
                  <a:gd name="T10" fmla="*/ 0 w 1"/>
                  <a:gd name="T11" fmla="*/ 4 h 5"/>
                  <a:gd name="T12" fmla="*/ 1 w 1"/>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1"/>
                    </a:moveTo>
                    <a:cubicBezTo>
                      <a:pt x="1" y="0"/>
                      <a:pt x="1" y="0"/>
                      <a:pt x="1" y="0"/>
                    </a:cubicBezTo>
                    <a:cubicBezTo>
                      <a:pt x="1" y="1"/>
                      <a:pt x="0" y="3"/>
                      <a:pt x="0" y="4"/>
                    </a:cubicBezTo>
                    <a:cubicBezTo>
                      <a:pt x="0" y="4"/>
                      <a:pt x="0" y="4"/>
                      <a:pt x="0" y="5"/>
                    </a:cubicBezTo>
                    <a:cubicBezTo>
                      <a:pt x="0" y="5"/>
                      <a:pt x="0" y="5"/>
                      <a:pt x="0" y="5"/>
                    </a:cubicBezTo>
                    <a:cubicBezTo>
                      <a:pt x="0" y="5"/>
                      <a:pt x="0" y="5"/>
                      <a:pt x="0" y="4"/>
                    </a:cubicBezTo>
                    <a:cubicBezTo>
                      <a:pt x="1" y="3"/>
                      <a:pt x="1" y="2"/>
                      <a:pt x="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0" name="Freeform 262">
                <a:extLst>
                  <a:ext uri="{FF2B5EF4-FFF2-40B4-BE49-F238E27FC236}">
                    <a16:creationId xmlns:a16="http://schemas.microsoft.com/office/drawing/2014/main" id="{1FC21741-54C6-422E-A9FA-6B4F1867218A}"/>
                  </a:ext>
                </a:extLst>
              </p:cNvPr>
              <p:cNvSpPr>
                <a:spLocks/>
              </p:cNvSpPr>
              <p:nvPr/>
            </p:nvSpPr>
            <p:spPr bwMode="auto">
              <a:xfrm>
                <a:off x="5778500" y="5283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1" name="Freeform 263">
                <a:extLst>
                  <a:ext uri="{FF2B5EF4-FFF2-40B4-BE49-F238E27FC236}">
                    <a16:creationId xmlns:a16="http://schemas.microsoft.com/office/drawing/2014/main" id="{8C72CDE2-FE97-4BFA-9BBE-E377B3625F30}"/>
                  </a:ext>
                </a:extLst>
              </p:cNvPr>
              <p:cNvSpPr>
                <a:spLocks/>
              </p:cNvSpPr>
              <p:nvPr/>
            </p:nvSpPr>
            <p:spPr bwMode="auto">
              <a:xfrm>
                <a:off x="5689600" y="5219700"/>
                <a:ext cx="85725" cy="79375"/>
              </a:xfrm>
              <a:custGeom>
                <a:avLst/>
                <a:gdLst>
                  <a:gd name="T0" fmla="*/ 18 w 27"/>
                  <a:gd name="T1" fmla="*/ 3 h 25"/>
                  <a:gd name="T2" fmla="*/ 20 w 27"/>
                  <a:gd name="T3" fmla="*/ 2 h 25"/>
                  <a:gd name="T4" fmla="*/ 19 w 27"/>
                  <a:gd name="T5" fmla="*/ 4 h 25"/>
                  <a:gd name="T6" fmla="*/ 10 w 27"/>
                  <a:gd name="T7" fmla="*/ 24 h 25"/>
                  <a:gd name="T8" fmla="*/ 11 w 27"/>
                  <a:gd name="T9" fmla="*/ 25 h 25"/>
                  <a:gd name="T10" fmla="*/ 22 w 27"/>
                  <a:gd name="T11" fmla="*/ 3 h 25"/>
                  <a:gd name="T12" fmla="*/ 22 w 27"/>
                  <a:gd name="T13" fmla="*/ 2 h 25"/>
                  <a:gd name="T14" fmla="*/ 23 w 27"/>
                  <a:gd name="T15" fmla="*/ 3 h 25"/>
                  <a:gd name="T16" fmla="*/ 25 w 27"/>
                  <a:gd name="T17" fmla="*/ 17 h 25"/>
                  <a:gd name="T18" fmla="*/ 26 w 27"/>
                  <a:gd name="T19" fmla="*/ 17 h 25"/>
                  <a:gd name="T20" fmla="*/ 27 w 27"/>
                  <a:gd name="T21" fmla="*/ 17 h 25"/>
                  <a:gd name="T22" fmla="*/ 24 w 27"/>
                  <a:gd name="T23" fmla="*/ 0 h 25"/>
                  <a:gd name="T24" fmla="*/ 24 w 27"/>
                  <a:gd name="T25" fmla="*/ 0 h 25"/>
                  <a:gd name="T26" fmla="*/ 23 w 27"/>
                  <a:gd name="T27" fmla="*/ 0 h 25"/>
                  <a:gd name="T28" fmla="*/ 23 w 27"/>
                  <a:gd name="T29" fmla="*/ 0 h 25"/>
                  <a:gd name="T30" fmla="*/ 23 w 27"/>
                  <a:gd name="T31" fmla="*/ 0 h 25"/>
                  <a:gd name="T32" fmla="*/ 23 w 27"/>
                  <a:gd name="T33" fmla="*/ 0 h 25"/>
                  <a:gd name="T34" fmla="*/ 23 w 27"/>
                  <a:gd name="T35" fmla="*/ 0 h 25"/>
                  <a:gd name="T36" fmla="*/ 23 w 27"/>
                  <a:gd name="T37" fmla="*/ 0 h 25"/>
                  <a:gd name="T38" fmla="*/ 23 w 27"/>
                  <a:gd name="T39" fmla="*/ 0 h 25"/>
                  <a:gd name="T40" fmla="*/ 23 w 27"/>
                  <a:gd name="T41" fmla="*/ 0 h 25"/>
                  <a:gd name="T42" fmla="*/ 23 w 27"/>
                  <a:gd name="T43" fmla="*/ 0 h 25"/>
                  <a:gd name="T44" fmla="*/ 23 w 27"/>
                  <a:gd name="T45" fmla="*/ 0 h 25"/>
                  <a:gd name="T46" fmla="*/ 0 w 27"/>
                  <a:gd name="T47" fmla="*/ 18 h 25"/>
                  <a:gd name="T48" fmla="*/ 1 w 27"/>
                  <a:gd name="T49" fmla="*/ 19 h 25"/>
                  <a:gd name="T50" fmla="*/ 18 w 27"/>
                  <a:gd name="T5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5">
                    <a:moveTo>
                      <a:pt x="18" y="3"/>
                    </a:moveTo>
                    <a:cubicBezTo>
                      <a:pt x="20" y="2"/>
                      <a:pt x="20" y="2"/>
                      <a:pt x="20" y="2"/>
                    </a:cubicBezTo>
                    <a:cubicBezTo>
                      <a:pt x="19" y="4"/>
                      <a:pt x="19" y="4"/>
                      <a:pt x="19" y="4"/>
                    </a:cubicBezTo>
                    <a:cubicBezTo>
                      <a:pt x="16" y="8"/>
                      <a:pt x="12" y="15"/>
                      <a:pt x="10" y="24"/>
                    </a:cubicBezTo>
                    <a:cubicBezTo>
                      <a:pt x="10" y="24"/>
                      <a:pt x="11" y="25"/>
                      <a:pt x="11" y="25"/>
                    </a:cubicBezTo>
                    <a:cubicBezTo>
                      <a:pt x="14" y="14"/>
                      <a:pt x="19" y="6"/>
                      <a:pt x="22" y="3"/>
                    </a:cubicBezTo>
                    <a:cubicBezTo>
                      <a:pt x="22" y="2"/>
                      <a:pt x="22" y="2"/>
                      <a:pt x="22" y="2"/>
                    </a:cubicBezTo>
                    <a:cubicBezTo>
                      <a:pt x="23" y="3"/>
                      <a:pt x="23" y="3"/>
                      <a:pt x="23" y="3"/>
                    </a:cubicBezTo>
                    <a:cubicBezTo>
                      <a:pt x="24" y="6"/>
                      <a:pt x="25" y="12"/>
                      <a:pt x="25" y="17"/>
                    </a:cubicBezTo>
                    <a:cubicBezTo>
                      <a:pt x="25" y="17"/>
                      <a:pt x="25" y="17"/>
                      <a:pt x="26" y="17"/>
                    </a:cubicBezTo>
                    <a:cubicBezTo>
                      <a:pt x="26" y="17"/>
                      <a:pt x="26" y="17"/>
                      <a:pt x="27" y="17"/>
                    </a:cubicBezTo>
                    <a:cubicBezTo>
                      <a:pt x="26" y="9"/>
                      <a:pt x="24" y="1"/>
                      <a:pt x="24"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17" y="0"/>
                      <a:pt x="3" y="8"/>
                      <a:pt x="0" y="18"/>
                    </a:cubicBezTo>
                    <a:cubicBezTo>
                      <a:pt x="0" y="18"/>
                      <a:pt x="1" y="18"/>
                      <a:pt x="1" y="19"/>
                    </a:cubicBezTo>
                    <a:cubicBezTo>
                      <a:pt x="4" y="12"/>
                      <a:pt x="12" y="5"/>
                      <a:pt x="18"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2" name="Oval 264">
                <a:extLst>
                  <a:ext uri="{FF2B5EF4-FFF2-40B4-BE49-F238E27FC236}">
                    <a16:creationId xmlns:a16="http://schemas.microsoft.com/office/drawing/2014/main" id="{87AC10D5-080D-49FF-A38A-606BE9679EF9}"/>
                  </a:ext>
                </a:extLst>
              </p:cNvPr>
              <p:cNvSpPr>
                <a:spLocks noChangeArrowheads="1"/>
              </p:cNvSpPr>
              <p:nvPr/>
            </p:nvSpPr>
            <p:spPr bwMode="auto">
              <a:xfrm>
                <a:off x="5692775" y="5280025"/>
                <a:ext cx="1588" cy="158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1" name="Freeform 42">
              <a:extLst>
                <a:ext uri="{FF2B5EF4-FFF2-40B4-BE49-F238E27FC236}">
                  <a16:creationId xmlns:a16="http://schemas.microsoft.com/office/drawing/2014/main" id="{BE714768-1EF7-4C1C-BFA0-9B0AA1C93F8E}"/>
                </a:ext>
              </a:extLst>
            </p:cNvPr>
            <p:cNvSpPr>
              <a:spLocks/>
            </p:cNvSpPr>
            <p:nvPr/>
          </p:nvSpPr>
          <p:spPr bwMode="auto">
            <a:xfrm>
              <a:off x="6422971" y="5865907"/>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62" name="Group 61">
              <a:extLst>
                <a:ext uri="{FF2B5EF4-FFF2-40B4-BE49-F238E27FC236}">
                  <a16:creationId xmlns:a16="http://schemas.microsoft.com/office/drawing/2014/main" id="{B1883C79-1C31-4A9F-8963-EDDAC5AA37B7}"/>
                </a:ext>
              </a:extLst>
            </p:cNvPr>
            <p:cNvGrpSpPr>
              <a:grpSpLocks noChangeAspect="1"/>
            </p:cNvGrpSpPr>
            <p:nvPr/>
          </p:nvGrpSpPr>
          <p:grpSpPr>
            <a:xfrm>
              <a:off x="6528695" y="5971397"/>
              <a:ext cx="302399" cy="299093"/>
              <a:chOff x="5232400" y="5191125"/>
              <a:chExt cx="290513" cy="287338"/>
            </a:xfrm>
          </p:grpSpPr>
          <p:sp>
            <p:nvSpPr>
              <p:cNvPr id="164" name="Freeform 206">
                <a:extLst>
                  <a:ext uri="{FF2B5EF4-FFF2-40B4-BE49-F238E27FC236}">
                    <a16:creationId xmlns:a16="http://schemas.microsoft.com/office/drawing/2014/main" id="{CB86F16F-E300-4D38-9899-A29BF02474E7}"/>
                  </a:ext>
                </a:extLst>
              </p:cNvPr>
              <p:cNvSpPr>
                <a:spLocks/>
              </p:cNvSpPr>
              <p:nvPr/>
            </p:nvSpPr>
            <p:spPr bwMode="auto">
              <a:xfrm>
                <a:off x="5260975" y="5267325"/>
                <a:ext cx="76200" cy="63500"/>
              </a:xfrm>
              <a:custGeom>
                <a:avLst/>
                <a:gdLst>
                  <a:gd name="T0" fmla="*/ 16 w 24"/>
                  <a:gd name="T1" fmla="*/ 20 h 20"/>
                  <a:gd name="T2" fmla="*/ 15 w 24"/>
                  <a:gd name="T3" fmla="*/ 19 h 20"/>
                  <a:gd name="T4" fmla="*/ 22 w 24"/>
                  <a:gd name="T5" fmla="*/ 12 h 20"/>
                  <a:gd name="T6" fmla="*/ 12 w 24"/>
                  <a:gd name="T7" fmla="*/ 2 h 20"/>
                  <a:gd name="T8" fmla="*/ 1 w 24"/>
                  <a:gd name="T9" fmla="*/ 13 h 20"/>
                  <a:gd name="T10" fmla="*/ 0 w 24"/>
                  <a:gd name="T11" fmla="*/ 12 h 20"/>
                  <a:gd name="T12" fmla="*/ 11 w 24"/>
                  <a:gd name="T13" fmla="*/ 1 h 20"/>
                  <a:gd name="T14" fmla="*/ 12 w 24"/>
                  <a:gd name="T15" fmla="*/ 1 h 20"/>
                  <a:gd name="T16" fmla="*/ 24 w 24"/>
                  <a:gd name="T17" fmla="*/ 12 h 20"/>
                  <a:gd name="T18" fmla="*/ 24 w 24"/>
                  <a:gd name="T19" fmla="*/ 13 h 20"/>
                  <a:gd name="T20" fmla="*/ 16 w 24"/>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6" y="20"/>
                    </a:moveTo>
                    <a:cubicBezTo>
                      <a:pt x="15" y="19"/>
                      <a:pt x="15" y="19"/>
                      <a:pt x="15" y="19"/>
                    </a:cubicBezTo>
                    <a:cubicBezTo>
                      <a:pt x="22" y="12"/>
                      <a:pt x="22" y="12"/>
                      <a:pt x="22" y="12"/>
                    </a:cubicBezTo>
                    <a:cubicBezTo>
                      <a:pt x="12" y="2"/>
                      <a:pt x="12" y="2"/>
                      <a:pt x="12" y="2"/>
                    </a:cubicBezTo>
                    <a:cubicBezTo>
                      <a:pt x="1" y="13"/>
                      <a:pt x="1" y="13"/>
                      <a:pt x="1" y="13"/>
                    </a:cubicBezTo>
                    <a:cubicBezTo>
                      <a:pt x="0" y="12"/>
                      <a:pt x="0" y="12"/>
                      <a:pt x="0" y="12"/>
                    </a:cubicBezTo>
                    <a:cubicBezTo>
                      <a:pt x="11" y="1"/>
                      <a:pt x="11" y="1"/>
                      <a:pt x="11" y="1"/>
                    </a:cubicBezTo>
                    <a:cubicBezTo>
                      <a:pt x="12" y="0"/>
                      <a:pt x="12" y="0"/>
                      <a:pt x="12" y="1"/>
                    </a:cubicBezTo>
                    <a:cubicBezTo>
                      <a:pt x="24" y="12"/>
                      <a:pt x="24" y="12"/>
                      <a:pt x="24" y="12"/>
                    </a:cubicBezTo>
                    <a:cubicBezTo>
                      <a:pt x="24" y="12"/>
                      <a:pt x="24" y="13"/>
                      <a:pt x="24" y="13"/>
                    </a:cubicBezTo>
                    <a:lnTo>
                      <a:pt x="16"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207">
                <a:extLst>
                  <a:ext uri="{FF2B5EF4-FFF2-40B4-BE49-F238E27FC236}">
                    <a16:creationId xmlns:a16="http://schemas.microsoft.com/office/drawing/2014/main" id="{1F168F71-FDF7-4914-85A9-51FF5A752C41}"/>
                  </a:ext>
                </a:extLst>
              </p:cNvPr>
              <p:cNvSpPr>
                <a:spLocks/>
              </p:cNvSpPr>
              <p:nvPr/>
            </p:nvSpPr>
            <p:spPr bwMode="auto">
              <a:xfrm>
                <a:off x="5418138" y="5334000"/>
                <a:ext cx="76200" cy="65087"/>
              </a:xfrm>
              <a:custGeom>
                <a:avLst/>
                <a:gdLst>
                  <a:gd name="T0" fmla="*/ 12 w 24"/>
                  <a:gd name="T1" fmla="*/ 20 h 20"/>
                  <a:gd name="T2" fmla="*/ 11 w 24"/>
                  <a:gd name="T3" fmla="*/ 20 h 20"/>
                  <a:gd name="T4" fmla="*/ 0 w 24"/>
                  <a:gd name="T5" fmla="*/ 8 h 20"/>
                  <a:gd name="T6" fmla="*/ 0 w 24"/>
                  <a:gd name="T7" fmla="*/ 8 h 20"/>
                  <a:gd name="T8" fmla="*/ 0 w 24"/>
                  <a:gd name="T9" fmla="*/ 7 h 20"/>
                  <a:gd name="T10" fmla="*/ 8 w 24"/>
                  <a:gd name="T11" fmla="*/ 0 h 20"/>
                  <a:gd name="T12" fmla="*/ 9 w 24"/>
                  <a:gd name="T13" fmla="*/ 1 h 20"/>
                  <a:gd name="T14" fmla="*/ 2 w 24"/>
                  <a:gd name="T15" fmla="*/ 8 h 20"/>
                  <a:gd name="T16" fmla="*/ 12 w 24"/>
                  <a:gd name="T17" fmla="*/ 18 h 20"/>
                  <a:gd name="T18" fmla="*/ 22 w 24"/>
                  <a:gd name="T19" fmla="*/ 7 h 20"/>
                  <a:gd name="T20" fmla="*/ 24 w 24"/>
                  <a:gd name="T21" fmla="*/ 9 h 20"/>
                  <a:gd name="T22" fmla="*/ 13 w 24"/>
                  <a:gd name="T23" fmla="*/ 20 h 20"/>
                  <a:gd name="T24" fmla="*/ 12 w 24"/>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
                    <a:moveTo>
                      <a:pt x="12" y="20"/>
                    </a:moveTo>
                    <a:cubicBezTo>
                      <a:pt x="12" y="20"/>
                      <a:pt x="12" y="20"/>
                      <a:pt x="11" y="20"/>
                    </a:cubicBezTo>
                    <a:cubicBezTo>
                      <a:pt x="0" y="8"/>
                      <a:pt x="0" y="8"/>
                      <a:pt x="0" y="8"/>
                    </a:cubicBezTo>
                    <a:cubicBezTo>
                      <a:pt x="0" y="8"/>
                      <a:pt x="0" y="8"/>
                      <a:pt x="0" y="8"/>
                    </a:cubicBezTo>
                    <a:cubicBezTo>
                      <a:pt x="0" y="8"/>
                      <a:pt x="0" y="7"/>
                      <a:pt x="0" y="7"/>
                    </a:cubicBezTo>
                    <a:cubicBezTo>
                      <a:pt x="8" y="0"/>
                      <a:pt x="8" y="0"/>
                      <a:pt x="8" y="0"/>
                    </a:cubicBezTo>
                    <a:cubicBezTo>
                      <a:pt x="9" y="1"/>
                      <a:pt x="9" y="1"/>
                      <a:pt x="9" y="1"/>
                    </a:cubicBezTo>
                    <a:cubicBezTo>
                      <a:pt x="2" y="8"/>
                      <a:pt x="2" y="8"/>
                      <a:pt x="2" y="8"/>
                    </a:cubicBezTo>
                    <a:cubicBezTo>
                      <a:pt x="12" y="18"/>
                      <a:pt x="12" y="18"/>
                      <a:pt x="12" y="18"/>
                    </a:cubicBezTo>
                    <a:cubicBezTo>
                      <a:pt x="22" y="7"/>
                      <a:pt x="22" y="7"/>
                      <a:pt x="22" y="7"/>
                    </a:cubicBezTo>
                    <a:cubicBezTo>
                      <a:pt x="24" y="9"/>
                      <a:pt x="24" y="9"/>
                      <a:pt x="24" y="9"/>
                    </a:cubicBezTo>
                    <a:cubicBezTo>
                      <a:pt x="13" y="20"/>
                      <a:pt x="13" y="20"/>
                      <a:pt x="13" y="20"/>
                    </a:cubicBezTo>
                    <a:cubicBezTo>
                      <a:pt x="12" y="20"/>
                      <a:pt x="12" y="20"/>
                      <a:pt x="12"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208">
                <a:extLst>
                  <a:ext uri="{FF2B5EF4-FFF2-40B4-BE49-F238E27FC236}">
                    <a16:creationId xmlns:a16="http://schemas.microsoft.com/office/drawing/2014/main" id="{60462C1A-2E2C-4FD5-B58D-070B7D605C84}"/>
                  </a:ext>
                </a:extLst>
              </p:cNvPr>
              <p:cNvSpPr>
                <a:spLocks/>
              </p:cNvSpPr>
              <p:nvPr/>
            </p:nvSpPr>
            <p:spPr bwMode="auto">
              <a:xfrm>
                <a:off x="5478463" y="5289550"/>
                <a:ext cx="6350" cy="6350"/>
              </a:xfrm>
              <a:custGeom>
                <a:avLst/>
                <a:gdLst>
                  <a:gd name="T0" fmla="*/ 1 w 2"/>
                  <a:gd name="T1" fmla="*/ 2 h 2"/>
                  <a:gd name="T2" fmla="*/ 1 w 2"/>
                  <a:gd name="T3" fmla="*/ 2 h 2"/>
                  <a:gd name="T4" fmla="*/ 0 w 2"/>
                  <a:gd name="T5" fmla="*/ 1 h 2"/>
                  <a:gd name="T6" fmla="*/ 0 w 2"/>
                  <a:gd name="T7" fmla="*/ 0 h 2"/>
                  <a:gd name="T8" fmla="*/ 1 w 2"/>
                  <a:gd name="T9" fmla="*/ 0 h 2"/>
                  <a:gd name="T10" fmla="*/ 1 w 2"/>
                  <a:gd name="T11" fmla="*/ 0 h 2"/>
                  <a:gd name="T12" fmla="*/ 2 w 2"/>
                  <a:gd name="T13" fmla="*/ 0 h 2"/>
                  <a:gd name="T14" fmla="*/ 2 w 2"/>
                  <a:gd name="T15" fmla="*/ 0 h 2"/>
                  <a:gd name="T16" fmla="*/ 2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1" y="1"/>
                      <a:pt x="0" y="1"/>
                    </a:cubicBezTo>
                    <a:cubicBezTo>
                      <a:pt x="0" y="1"/>
                      <a:pt x="0" y="1"/>
                      <a:pt x="0" y="0"/>
                    </a:cubicBezTo>
                    <a:cubicBezTo>
                      <a:pt x="0" y="0"/>
                      <a:pt x="1" y="0"/>
                      <a:pt x="1" y="0"/>
                    </a:cubicBezTo>
                    <a:cubicBezTo>
                      <a:pt x="1" y="0"/>
                      <a:pt x="1" y="0"/>
                      <a:pt x="1" y="0"/>
                    </a:cubicBezTo>
                    <a:cubicBezTo>
                      <a:pt x="1" y="0"/>
                      <a:pt x="1" y="0"/>
                      <a:pt x="2" y="0"/>
                    </a:cubicBezTo>
                    <a:cubicBezTo>
                      <a:pt x="2" y="0"/>
                      <a:pt x="2" y="0"/>
                      <a:pt x="2" y="0"/>
                    </a:cubicBezTo>
                    <a:cubicBezTo>
                      <a:pt x="2" y="1"/>
                      <a:pt x="2" y="1"/>
                      <a:pt x="2" y="2"/>
                    </a:cubicBezTo>
                    <a:cubicBezTo>
                      <a:pt x="2" y="2"/>
                      <a:pt x="2"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209">
                <a:extLst>
                  <a:ext uri="{FF2B5EF4-FFF2-40B4-BE49-F238E27FC236}">
                    <a16:creationId xmlns:a16="http://schemas.microsoft.com/office/drawing/2014/main" id="{E3310E0C-6901-4704-A064-6AE5E6211E6D}"/>
                  </a:ext>
                </a:extLst>
              </p:cNvPr>
              <p:cNvSpPr>
                <a:spLocks/>
              </p:cNvSpPr>
              <p:nvPr/>
            </p:nvSpPr>
            <p:spPr bwMode="auto">
              <a:xfrm>
                <a:off x="5481638" y="5292725"/>
                <a:ext cx="41275" cy="47625"/>
              </a:xfrm>
              <a:custGeom>
                <a:avLst/>
                <a:gdLst>
                  <a:gd name="T0" fmla="*/ 9 w 13"/>
                  <a:gd name="T1" fmla="*/ 15 h 15"/>
                  <a:gd name="T2" fmla="*/ 7 w 13"/>
                  <a:gd name="T3" fmla="*/ 14 h 15"/>
                  <a:gd name="T4" fmla="*/ 7 w 13"/>
                  <a:gd name="T5" fmla="*/ 14 h 15"/>
                  <a:gd name="T6" fmla="*/ 2 w 13"/>
                  <a:gd name="T7" fmla="*/ 9 h 15"/>
                  <a:gd name="T8" fmla="*/ 3 w 13"/>
                  <a:gd name="T9" fmla="*/ 8 h 15"/>
                  <a:gd name="T10" fmla="*/ 8 w 13"/>
                  <a:gd name="T11" fmla="*/ 13 h 15"/>
                  <a:gd name="T12" fmla="*/ 10 w 13"/>
                  <a:gd name="T13" fmla="*/ 13 h 15"/>
                  <a:gd name="T14" fmla="*/ 10 w 13"/>
                  <a:gd name="T15" fmla="*/ 11 h 15"/>
                  <a:gd name="T16" fmla="*/ 0 w 13"/>
                  <a:gd name="T17" fmla="*/ 1 h 15"/>
                  <a:gd name="T18" fmla="*/ 1 w 13"/>
                  <a:gd name="T19" fmla="*/ 0 h 15"/>
                  <a:gd name="T20" fmla="*/ 11 w 13"/>
                  <a:gd name="T21" fmla="*/ 10 h 15"/>
                  <a:gd name="T22" fmla="*/ 11 w 13"/>
                  <a:gd name="T23" fmla="*/ 14 h 15"/>
                  <a:gd name="T24" fmla="*/ 9 w 13"/>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9" y="15"/>
                    </a:moveTo>
                    <a:cubicBezTo>
                      <a:pt x="9" y="15"/>
                      <a:pt x="8" y="15"/>
                      <a:pt x="7" y="14"/>
                    </a:cubicBezTo>
                    <a:cubicBezTo>
                      <a:pt x="7" y="14"/>
                      <a:pt x="7" y="14"/>
                      <a:pt x="7" y="14"/>
                    </a:cubicBezTo>
                    <a:cubicBezTo>
                      <a:pt x="2" y="9"/>
                      <a:pt x="2" y="9"/>
                      <a:pt x="2" y="9"/>
                    </a:cubicBezTo>
                    <a:cubicBezTo>
                      <a:pt x="3" y="8"/>
                      <a:pt x="3" y="8"/>
                      <a:pt x="3" y="8"/>
                    </a:cubicBezTo>
                    <a:cubicBezTo>
                      <a:pt x="8" y="13"/>
                      <a:pt x="8" y="13"/>
                      <a:pt x="8" y="13"/>
                    </a:cubicBezTo>
                    <a:cubicBezTo>
                      <a:pt x="9" y="14"/>
                      <a:pt x="10" y="14"/>
                      <a:pt x="10" y="13"/>
                    </a:cubicBezTo>
                    <a:cubicBezTo>
                      <a:pt x="11" y="13"/>
                      <a:pt x="11" y="12"/>
                      <a:pt x="10" y="11"/>
                    </a:cubicBezTo>
                    <a:cubicBezTo>
                      <a:pt x="0" y="1"/>
                      <a:pt x="0" y="1"/>
                      <a:pt x="0" y="1"/>
                    </a:cubicBezTo>
                    <a:cubicBezTo>
                      <a:pt x="1" y="0"/>
                      <a:pt x="1" y="0"/>
                      <a:pt x="1" y="0"/>
                    </a:cubicBezTo>
                    <a:cubicBezTo>
                      <a:pt x="11" y="10"/>
                      <a:pt x="11" y="10"/>
                      <a:pt x="11" y="10"/>
                    </a:cubicBezTo>
                    <a:cubicBezTo>
                      <a:pt x="13" y="11"/>
                      <a:pt x="13" y="13"/>
                      <a:pt x="11" y="14"/>
                    </a:cubicBezTo>
                    <a:cubicBezTo>
                      <a:pt x="11" y="15"/>
                      <a:pt x="10" y="15"/>
                      <a:pt x="9"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210">
                <a:extLst>
                  <a:ext uri="{FF2B5EF4-FFF2-40B4-BE49-F238E27FC236}">
                    <a16:creationId xmlns:a16="http://schemas.microsoft.com/office/drawing/2014/main" id="{D958DD06-3B93-4DE8-81F1-EB73B9FB4799}"/>
                  </a:ext>
                </a:extLst>
              </p:cNvPr>
              <p:cNvSpPr>
                <a:spLocks noEditPoints="1"/>
              </p:cNvSpPr>
              <p:nvPr/>
            </p:nvSpPr>
            <p:spPr bwMode="auto">
              <a:xfrm>
                <a:off x="5446713" y="5270500"/>
                <a:ext cx="66675" cy="22225"/>
              </a:xfrm>
              <a:custGeom>
                <a:avLst/>
                <a:gdLst>
                  <a:gd name="T0" fmla="*/ 16 w 21"/>
                  <a:gd name="T1" fmla="*/ 7 h 7"/>
                  <a:gd name="T2" fmla="*/ 11 w 21"/>
                  <a:gd name="T3" fmla="*/ 7 h 7"/>
                  <a:gd name="T4" fmla="*/ 11 w 21"/>
                  <a:gd name="T5" fmla="*/ 6 h 7"/>
                  <a:gd name="T6" fmla="*/ 16 w 21"/>
                  <a:gd name="T7" fmla="*/ 6 h 7"/>
                  <a:gd name="T8" fmla="*/ 19 w 21"/>
                  <a:gd name="T9" fmla="*/ 3 h 7"/>
                  <a:gd name="T10" fmla="*/ 19 w 21"/>
                  <a:gd name="T11" fmla="*/ 3 h 7"/>
                  <a:gd name="T12" fmla="*/ 4 w 21"/>
                  <a:gd name="T13" fmla="*/ 2 h 7"/>
                  <a:gd name="T14" fmla="*/ 0 w 21"/>
                  <a:gd name="T15" fmla="*/ 2 h 7"/>
                  <a:gd name="T16" fmla="*/ 0 w 21"/>
                  <a:gd name="T17" fmla="*/ 0 h 7"/>
                  <a:gd name="T18" fmla="*/ 4 w 21"/>
                  <a:gd name="T19" fmla="*/ 0 h 7"/>
                  <a:gd name="T20" fmla="*/ 4 w 21"/>
                  <a:gd name="T21" fmla="*/ 0 h 7"/>
                  <a:gd name="T22" fmla="*/ 19 w 21"/>
                  <a:gd name="T23" fmla="*/ 1 h 7"/>
                  <a:gd name="T24" fmla="*/ 19 w 21"/>
                  <a:gd name="T25" fmla="*/ 1 h 7"/>
                  <a:gd name="T26" fmla="*/ 21 w 21"/>
                  <a:gd name="T27" fmla="*/ 3 h 7"/>
                  <a:gd name="T28" fmla="*/ 21 w 21"/>
                  <a:gd name="T29" fmla="*/ 3 h 7"/>
                  <a:gd name="T30" fmla="*/ 16 w 21"/>
                  <a:gd name="T31" fmla="*/ 7 h 7"/>
                  <a:gd name="T32" fmla="*/ 19 w 21"/>
                  <a:gd name="T33" fmla="*/ 3 h 7"/>
                  <a:gd name="T34" fmla="*/ 19 w 21"/>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6" y="7"/>
                    </a:moveTo>
                    <a:cubicBezTo>
                      <a:pt x="11" y="7"/>
                      <a:pt x="11" y="7"/>
                      <a:pt x="11" y="7"/>
                    </a:cubicBezTo>
                    <a:cubicBezTo>
                      <a:pt x="11" y="6"/>
                      <a:pt x="11" y="6"/>
                      <a:pt x="11" y="6"/>
                    </a:cubicBezTo>
                    <a:cubicBezTo>
                      <a:pt x="16" y="6"/>
                      <a:pt x="16" y="6"/>
                      <a:pt x="16" y="6"/>
                    </a:cubicBezTo>
                    <a:cubicBezTo>
                      <a:pt x="18" y="6"/>
                      <a:pt x="19" y="5"/>
                      <a:pt x="19" y="3"/>
                    </a:cubicBezTo>
                    <a:cubicBezTo>
                      <a:pt x="19" y="3"/>
                      <a:pt x="19" y="3"/>
                      <a:pt x="19" y="3"/>
                    </a:cubicBezTo>
                    <a:cubicBezTo>
                      <a:pt x="4" y="2"/>
                      <a:pt x="4" y="2"/>
                      <a:pt x="4" y="2"/>
                    </a:cubicBezTo>
                    <a:cubicBezTo>
                      <a:pt x="3" y="1"/>
                      <a:pt x="1" y="1"/>
                      <a:pt x="0" y="2"/>
                    </a:cubicBezTo>
                    <a:cubicBezTo>
                      <a:pt x="0" y="0"/>
                      <a:pt x="0" y="0"/>
                      <a:pt x="0" y="0"/>
                    </a:cubicBezTo>
                    <a:cubicBezTo>
                      <a:pt x="1" y="0"/>
                      <a:pt x="3" y="0"/>
                      <a:pt x="4" y="0"/>
                    </a:cubicBezTo>
                    <a:cubicBezTo>
                      <a:pt x="4" y="0"/>
                      <a:pt x="4" y="0"/>
                      <a:pt x="4" y="0"/>
                    </a:cubicBezTo>
                    <a:cubicBezTo>
                      <a:pt x="19" y="1"/>
                      <a:pt x="19" y="1"/>
                      <a:pt x="19" y="1"/>
                    </a:cubicBezTo>
                    <a:cubicBezTo>
                      <a:pt x="19" y="1"/>
                      <a:pt x="19" y="1"/>
                      <a:pt x="19" y="1"/>
                    </a:cubicBezTo>
                    <a:cubicBezTo>
                      <a:pt x="20" y="1"/>
                      <a:pt x="21" y="2"/>
                      <a:pt x="21" y="3"/>
                    </a:cubicBezTo>
                    <a:cubicBezTo>
                      <a:pt x="21" y="3"/>
                      <a:pt x="21" y="3"/>
                      <a:pt x="21" y="3"/>
                    </a:cubicBezTo>
                    <a:cubicBezTo>
                      <a:pt x="21" y="5"/>
                      <a:pt x="19" y="7"/>
                      <a:pt x="16" y="7"/>
                    </a:cubicBezTo>
                    <a:close/>
                    <a:moveTo>
                      <a:pt x="19" y="3"/>
                    </a:moveTo>
                    <a:cubicBezTo>
                      <a:pt x="19" y="3"/>
                      <a:pt x="19" y="3"/>
                      <a:pt x="19"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211">
                <a:extLst>
                  <a:ext uri="{FF2B5EF4-FFF2-40B4-BE49-F238E27FC236}">
                    <a16:creationId xmlns:a16="http://schemas.microsoft.com/office/drawing/2014/main" id="{E542ECF0-066F-4210-A7C8-DBA3EF8815D7}"/>
                  </a:ext>
                </a:extLst>
              </p:cNvPr>
              <p:cNvSpPr>
                <a:spLocks/>
              </p:cNvSpPr>
              <p:nvPr/>
            </p:nvSpPr>
            <p:spPr bwMode="auto">
              <a:xfrm>
                <a:off x="5418138" y="5295900"/>
                <a:ext cx="69850" cy="74612"/>
              </a:xfrm>
              <a:custGeom>
                <a:avLst/>
                <a:gdLst>
                  <a:gd name="T0" fmla="*/ 19 w 22"/>
                  <a:gd name="T1" fmla="*/ 23 h 23"/>
                  <a:gd name="T2" fmla="*/ 16 w 22"/>
                  <a:gd name="T3" fmla="*/ 22 h 23"/>
                  <a:gd name="T4" fmla="*/ 3 w 22"/>
                  <a:gd name="T5" fmla="*/ 8 h 23"/>
                  <a:gd name="T6" fmla="*/ 3 w 22"/>
                  <a:gd name="T7" fmla="*/ 8 h 23"/>
                  <a:gd name="T8" fmla="*/ 3 w 22"/>
                  <a:gd name="T9" fmla="*/ 8 h 23"/>
                  <a:gd name="T10" fmla="*/ 3 w 22"/>
                  <a:gd name="T11" fmla="*/ 8 h 23"/>
                  <a:gd name="T12" fmla="*/ 1 w 22"/>
                  <a:gd name="T13" fmla="*/ 0 h 23"/>
                  <a:gd name="T14" fmla="*/ 2 w 22"/>
                  <a:gd name="T15" fmla="*/ 1 h 23"/>
                  <a:gd name="T16" fmla="*/ 4 w 22"/>
                  <a:gd name="T17" fmla="*/ 7 h 23"/>
                  <a:gd name="T18" fmla="*/ 4 w 22"/>
                  <a:gd name="T19" fmla="*/ 7 h 23"/>
                  <a:gd name="T20" fmla="*/ 17 w 22"/>
                  <a:gd name="T21" fmla="*/ 21 h 23"/>
                  <a:gd name="T22" fmla="*/ 20 w 22"/>
                  <a:gd name="T23" fmla="*/ 21 h 23"/>
                  <a:gd name="T24" fmla="*/ 20 w 22"/>
                  <a:gd name="T25" fmla="*/ 20 h 23"/>
                  <a:gd name="T26" fmla="*/ 20 w 22"/>
                  <a:gd name="T27" fmla="*/ 19 h 23"/>
                  <a:gd name="T28" fmla="*/ 15 w 22"/>
                  <a:gd name="T29" fmla="*/ 14 h 23"/>
                  <a:gd name="T30" fmla="*/ 16 w 22"/>
                  <a:gd name="T31" fmla="*/ 13 h 23"/>
                  <a:gd name="T32" fmla="*/ 21 w 22"/>
                  <a:gd name="T33" fmla="*/ 17 h 23"/>
                  <a:gd name="T34" fmla="*/ 21 w 22"/>
                  <a:gd name="T35" fmla="*/ 22 h 23"/>
                  <a:gd name="T36" fmla="*/ 19 w 22"/>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3">
                    <a:moveTo>
                      <a:pt x="19" y="23"/>
                    </a:moveTo>
                    <a:cubicBezTo>
                      <a:pt x="18" y="23"/>
                      <a:pt x="17" y="22"/>
                      <a:pt x="16" y="22"/>
                    </a:cubicBezTo>
                    <a:cubicBezTo>
                      <a:pt x="3" y="8"/>
                      <a:pt x="3" y="8"/>
                      <a:pt x="3" y="8"/>
                    </a:cubicBezTo>
                    <a:cubicBezTo>
                      <a:pt x="3" y="8"/>
                      <a:pt x="3" y="8"/>
                      <a:pt x="3" y="8"/>
                    </a:cubicBezTo>
                    <a:cubicBezTo>
                      <a:pt x="3" y="8"/>
                      <a:pt x="3" y="8"/>
                      <a:pt x="3" y="8"/>
                    </a:cubicBezTo>
                    <a:cubicBezTo>
                      <a:pt x="3" y="8"/>
                      <a:pt x="3" y="8"/>
                      <a:pt x="3" y="8"/>
                    </a:cubicBezTo>
                    <a:cubicBezTo>
                      <a:pt x="1" y="6"/>
                      <a:pt x="0" y="3"/>
                      <a:pt x="1" y="0"/>
                    </a:cubicBezTo>
                    <a:cubicBezTo>
                      <a:pt x="2" y="1"/>
                      <a:pt x="2" y="1"/>
                      <a:pt x="2" y="1"/>
                    </a:cubicBezTo>
                    <a:cubicBezTo>
                      <a:pt x="2" y="3"/>
                      <a:pt x="2" y="5"/>
                      <a:pt x="4" y="7"/>
                    </a:cubicBezTo>
                    <a:cubicBezTo>
                      <a:pt x="4" y="7"/>
                      <a:pt x="4" y="7"/>
                      <a:pt x="4" y="7"/>
                    </a:cubicBezTo>
                    <a:cubicBezTo>
                      <a:pt x="17" y="21"/>
                      <a:pt x="17" y="21"/>
                      <a:pt x="17" y="21"/>
                    </a:cubicBezTo>
                    <a:cubicBezTo>
                      <a:pt x="18" y="21"/>
                      <a:pt x="19" y="21"/>
                      <a:pt x="20" y="21"/>
                    </a:cubicBezTo>
                    <a:cubicBezTo>
                      <a:pt x="20" y="20"/>
                      <a:pt x="20" y="20"/>
                      <a:pt x="20" y="20"/>
                    </a:cubicBezTo>
                    <a:cubicBezTo>
                      <a:pt x="20" y="19"/>
                      <a:pt x="20" y="19"/>
                      <a:pt x="20" y="19"/>
                    </a:cubicBezTo>
                    <a:cubicBezTo>
                      <a:pt x="15" y="14"/>
                      <a:pt x="15" y="14"/>
                      <a:pt x="15" y="14"/>
                    </a:cubicBezTo>
                    <a:cubicBezTo>
                      <a:pt x="16" y="13"/>
                      <a:pt x="16" y="13"/>
                      <a:pt x="16" y="13"/>
                    </a:cubicBezTo>
                    <a:cubicBezTo>
                      <a:pt x="21" y="17"/>
                      <a:pt x="21" y="17"/>
                      <a:pt x="21" y="17"/>
                    </a:cubicBezTo>
                    <a:cubicBezTo>
                      <a:pt x="22" y="19"/>
                      <a:pt x="22" y="21"/>
                      <a:pt x="21" y="22"/>
                    </a:cubicBezTo>
                    <a:cubicBezTo>
                      <a:pt x="20" y="22"/>
                      <a:pt x="19" y="23"/>
                      <a:pt x="19"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212">
                <a:extLst>
                  <a:ext uri="{FF2B5EF4-FFF2-40B4-BE49-F238E27FC236}">
                    <a16:creationId xmlns:a16="http://schemas.microsoft.com/office/drawing/2014/main" id="{509F47BA-9E67-4D5E-BFE5-A8A4F8D3623A}"/>
                  </a:ext>
                </a:extLst>
              </p:cNvPr>
              <p:cNvSpPr>
                <a:spLocks/>
              </p:cNvSpPr>
              <p:nvPr/>
            </p:nvSpPr>
            <p:spPr bwMode="auto">
              <a:xfrm>
                <a:off x="5475288" y="5318125"/>
                <a:ext cx="41275" cy="39687"/>
              </a:xfrm>
              <a:custGeom>
                <a:avLst/>
                <a:gdLst>
                  <a:gd name="T0" fmla="*/ 10 w 13"/>
                  <a:gd name="T1" fmla="*/ 12 h 12"/>
                  <a:gd name="T2" fmla="*/ 7 w 13"/>
                  <a:gd name="T3" fmla="*/ 11 h 12"/>
                  <a:gd name="T4" fmla="*/ 0 w 13"/>
                  <a:gd name="T5" fmla="*/ 4 h 12"/>
                  <a:gd name="T6" fmla="*/ 2 w 13"/>
                  <a:gd name="T7" fmla="*/ 3 h 12"/>
                  <a:gd name="T8" fmla="*/ 8 w 13"/>
                  <a:gd name="T9" fmla="*/ 10 h 12"/>
                  <a:gd name="T10" fmla="*/ 11 w 13"/>
                  <a:gd name="T11" fmla="*/ 10 h 12"/>
                  <a:gd name="T12" fmla="*/ 11 w 13"/>
                  <a:gd name="T13" fmla="*/ 9 h 12"/>
                  <a:gd name="T14" fmla="*/ 11 w 13"/>
                  <a:gd name="T15" fmla="*/ 8 h 12"/>
                  <a:gd name="T16" fmla="*/ 4 w 13"/>
                  <a:gd name="T17" fmla="*/ 1 h 12"/>
                  <a:gd name="T18" fmla="*/ 5 w 13"/>
                  <a:gd name="T19" fmla="*/ 0 h 12"/>
                  <a:gd name="T20" fmla="*/ 12 w 13"/>
                  <a:gd name="T21" fmla="*/ 7 h 12"/>
                  <a:gd name="T22" fmla="*/ 13 w 13"/>
                  <a:gd name="T23" fmla="*/ 9 h 12"/>
                  <a:gd name="T24" fmla="*/ 12 w 13"/>
                  <a:gd name="T25" fmla="*/ 11 h 12"/>
                  <a:gd name="T26" fmla="*/ 10 w 13"/>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10" y="12"/>
                    </a:moveTo>
                    <a:cubicBezTo>
                      <a:pt x="9" y="12"/>
                      <a:pt x="8" y="12"/>
                      <a:pt x="7" y="11"/>
                    </a:cubicBezTo>
                    <a:cubicBezTo>
                      <a:pt x="0" y="4"/>
                      <a:pt x="0" y="4"/>
                      <a:pt x="0" y="4"/>
                    </a:cubicBezTo>
                    <a:cubicBezTo>
                      <a:pt x="2" y="3"/>
                      <a:pt x="2" y="3"/>
                      <a:pt x="2" y="3"/>
                    </a:cubicBezTo>
                    <a:cubicBezTo>
                      <a:pt x="8" y="10"/>
                      <a:pt x="8" y="10"/>
                      <a:pt x="8" y="10"/>
                    </a:cubicBezTo>
                    <a:cubicBezTo>
                      <a:pt x="9" y="10"/>
                      <a:pt x="10" y="10"/>
                      <a:pt x="11" y="10"/>
                    </a:cubicBezTo>
                    <a:cubicBezTo>
                      <a:pt x="11" y="10"/>
                      <a:pt x="11" y="9"/>
                      <a:pt x="11" y="9"/>
                    </a:cubicBezTo>
                    <a:cubicBezTo>
                      <a:pt x="11" y="8"/>
                      <a:pt x="11" y="8"/>
                      <a:pt x="11" y="8"/>
                    </a:cubicBezTo>
                    <a:cubicBezTo>
                      <a:pt x="4" y="1"/>
                      <a:pt x="4" y="1"/>
                      <a:pt x="4" y="1"/>
                    </a:cubicBezTo>
                    <a:cubicBezTo>
                      <a:pt x="5" y="0"/>
                      <a:pt x="5" y="0"/>
                      <a:pt x="5" y="0"/>
                    </a:cubicBezTo>
                    <a:cubicBezTo>
                      <a:pt x="12" y="7"/>
                      <a:pt x="12" y="7"/>
                      <a:pt x="12" y="7"/>
                    </a:cubicBezTo>
                    <a:cubicBezTo>
                      <a:pt x="12" y="7"/>
                      <a:pt x="13" y="8"/>
                      <a:pt x="13" y="9"/>
                    </a:cubicBezTo>
                    <a:cubicBezTo>
                      <a:pt x="13" y="10"/>
                      <a:pt x="12" y="10"/>
                      <a:pt x="12" y="11"/>
                    </a:cubicBezTo>
                    <a:cubicBezTo>
                      <a:pt x="11" y="12"/>
                      <a:pt x="10" y="12"/>
                      <a:pt x="1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213">
                <a:extLst>
                  <a:ext uri="{FF2B5EF4-FFF2-40B4-BE49-F238E27FC236}">
                    <a16:creationId xmlns:a16="http://schemas.microsoft.com/office/drawing/2014/main" id="{EB27DC5A-B912-4B04-8D82-FB75E5D734F0}"/>
                  </a:ext>
                </a:extLst>
              </p:cNvPr>
              <p:cNvSpPr>
                <a:spLocks/>
              </p:cNvSpPr>
              <p:nvPr/>
            </p:nvSpPr>
            <p:spPr bwMode="auto">
              <a:xfrm>
                <a:off x="5465763" y="5327650"/>
                <a:ext cx="34925" cy="36512"/>
              </a:xfrm>
              <a:custGeom>
                <a:avLst/>
                <a:gdLst>
                  <a:gd name="T0" fmla="*/ 8 w 11"/>
                  <a:gd name="T1" fmla="*/ 11 h 11"/>
                  <a:gd name="T2" fmla="*/ 6 w 11"/>
                  <a:gd name="T3" fmla="*/ 10 h 11"/>
                  <a:gd name="T4" fmla="*/ 0 w 11"/>
                  <a:gd name="T5" fmla="*/ 4 h 11"/>
                  <a:gd name="T6" fmla="*/ 1 w 11"/>
                  <a:gd name="T7" fmla="*/ 3 h 11"/>
                  <a:gd name="T8" fmla="*/ 7 w 11"/>
                  <a:gd name="T9" fmla="*/ 9 h 11"/>
                  <a:gd name="T10" fmla="*/ 9 w 11"/>
                  <a:gd name="T11" fmla="*/ 9 h 11"/>
                  <a:gd name="T12" fmla="*/ 10 w 11"/>
                  <a:gd name="T13" fmla="*/ 8 h 11"/>
                  <a:gd name="T14" fmla="*/ 9 w 11"/>
                  <a:gd name="T15" fmla="*/ 7 h 11"/>
                  <a:gd name="T16" fmla="*/ 3 w 11"/>
                  <a:gd name="T17" fmla="*/ 1 h 11"/>
                  <a:gd name="T18" fmla="*/ 5 w 11"/>
                  <a:gd name="T19" fmla="*/ 0 h 11"/>
                  <a:gd name="T20" fmla="*/ 10 w 11"/>
                  <a:gd name="T21" fmla="*/ 6 h 11"/>
                  <a:gd name="T22" fmla="*/ 11 w 11"/>
                  <a:gd name="T23" fmla="*/ 8 h 11"/>
                  <a:gd name="T24" fmla="*/ 10 w 11"/>
                  <a:gd name="T25" fmla="*/ 10 h 11"/>
                  <a:gd name="T26" fmla="*/ 8 w 11"/>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8" y="11"/>
                    </a:moveTo>
                    <a:cubicBezTo>
                      <a:pt x="7" y="11"/>
                      <a:pt x="7" y="11"/>
                      <a:pt x="6" y="10"/>
                    </a:cubicBezTo>
                    <a:cubicBezTo>
                      <a:pt x="0" y="4"/>
                      <a:pt x="0" y="4"/>
                      <a:pt x="0" y="4"/>
                    </a:cubicBezTo>
                    <a:cubicBezTo>
                      <a:pt x="1" y="3"/>
                      <a:pt x="1" y="3"/>
                      <a:pt x="1" y="3"/>
                    </a:cubicBezTo>
                    <a:cubicBezTo>
                      <a:pt x="7" y="9"/>
                      <a:pt x="7" y="9"/>
                      <a:pt x="7" y="9"/>
                    </a:cubicBezTo>
                    <a:cubicBezTo>
                      <a:pt x="8" y="9"/>
                      <a:pt x="9" y="9"/>
                      <a:pt x="9" y="9"/>
                    </a:cubicBezTo>
                    <a:cubicBezTo>
                      <a:pt x="9" y="9"/>
                      <a:pt x="10" y="8"/>
                      <a:pt x="10" y="8"/>
                    </a:cubicBezTo>
                    <a:cubicBezTo>
                      <a:pt x="10" y="7"/>
                      <a:pt x="9" y="7"/>
                      <a:pt x="9" y="7"/>
                    </a:cubicBezTo>
                    <a:cubicBezTo>
                      <a:pt x="3" y="1"/>
                      <a:pt x="3" y="1"/>
                      <a:pt x="3" y="1"/>
                    </a:cubicBezTo>
                    <a:cubicBezTo>
                      <a:pt x="5" y="0"/>
                      <a:pt x="5" y="0"/>
                      <a:pt x="5" y="0"/>
                    </a:cubicBezTo>
                    <a:cubicBezTo>
                      <a:pt x="10" y="6"/>
                      <a:pt x="10" y="6"/>
                      <a:pt x="10" y="6"/>
                    </a:cubicBezTo>
                    <a:cubicBezTo>
                      <a:pt x="11" y="6"/>
                      <a:pt x="11" y="7"/>
                      <a:pt x="11" y="8"/>
                    </a:cubicBezTo>
                    <a:cubicBezTo>
                      <a:pt x="11" y="9"/>
                      <a:pt x="11" y="9"/>
                      <a:pt x="10" y="10"/>
                    </a:cubicBezTo>
                    <a:cubicBezTo>
                      <a:pt x="10" y="11"/>
                      <a:pt x="9" y="11"/>
                      <a:pt x="8"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214">
                <a:extLst>
                  <a:ext uri="{FF2B5EF4-FFF2-40B4-BE49-F238E27FC236}">
                    <a16:creationId xmlns:a16="http://schemas.microsoft.com/office/drawing/2014/main" id="{F3C6BB6C-0F6F-4EEF-A269-4D6DEB9E1334}"/>
                  </a:ext>
                </a:extLst>
              </p:cNvPr>
              <p:cNvSpPr>
                <a:spLocks/>
              </p:cNvSpPr>
              <p:nvPr/>
            </p:nvSpPr>
            <p:spPr bwMode="auto">
              <a:xfrm>
                <a:off x="5424488" y="5318125"/>
                <a:ext cx="6350" cy="6350"/>
              </a:xfrm>
              <a:custGeom>
                <a:avLst/>
                <a:gdLst>
                  <a:gd name="T0" fmla="*/ 1 w 2"/>
                  <a:gd name="T1" fmla="*/ 2 h 2"/>
                  <a:gd name="T2" fmla="*/ 1 w 2"/>
                  <a:gd name="T3" fmla="*/ 1 h 2"/>
                  <a:gd name="T4" fmla="*/ 1 w 2"/>
                  <a:gd name="T5" fmla="*/ 1 h 2"/>
                  <a:gd name="T6" fmla="*/ 1 w 2"/>
                  <a:gd name="T7" fmla="*/ 1 h 2"/>
                  <a:gd name="T8" fmla="*/ 1 w 2"/>
                  <a:gd name="T9" fmla="*/ 0 h 2"/>
                  <a:gd name="T10" fmla="*/ 2 w 2"/>
                  <a:gd name="T11" fmla="*/ 0 h 2"/>
                  <a:gd name="T12" fmla="*/ 2 w 2"/>
                  <a:gd name="T13" fmla="*/ 0 h 2"/>
                  <a:gd name="T14" fmla="*/ 2 w 2"/>
                  <a:gd name="T15" fmla="*/ 1 h 2"/>
                  <a:gd name="T16" fmla="*/ 2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1"/>
                    </a:cubicBezTo>
                    <a:cubicBezTo>
                      <a:pt x="1" y="1"/>
                      <a:pt x="1" y="1"/>
                      <a:pt x="1" y="1"/>
                    </a:cubicBezTo>
                    <a:cubicBezTo>
                      <a:pt x="1" y="1"/>
                      <a:pt x="1" y="1"/>
                      <a:pt x="1" y="1"/>
                    </a:cubicBezTo>
                    <a:cubicBezTo>
                      <a:pt x="0" y="1"/>
                      <a:pt x="0" y="0"/>
                      <a:pt x="1" y="0"/>
                    </a:cubicBezTo>
                    <a:cubicBezTo>
                      <a:pt x="1" y="0"/>
                      <a:pt x="1" y="0"/>
                      <a:pt x="2" y="0"/>
                    </a:cubicBezTo>
                    <a:cubicBezTo>
                      <a:pt x="2" y="0"/>
                      <a:pt x="2" y="0"/>
                      <a:pt x="2" y="0"/>
                    </a:cubicBezTo>
                    <a:cubicBezTo>
                      <a:pt x="2" y="0"/>
                      <a:pt x="2" y="1"/>
                      <a:pt x="2" y="1"/>
                    </a:cubicBezTo>
                    <a:cubicBezTo>
                      <a:pt x="2" y="1"/>
                      <a:pt x="2" y="1"/>
                      <a:pt x="2" y="1"/>
                    </a:cubicBezTo>
                    <a:cubicBezTo>
                      <a:pt x="2" y="2"/>
                      <a:pt x="2"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215">
                <a:extLst>
                  <a:ext uri="{FF2B5EF4-FFF2-40B4-BE49-F238E27FC236}">
                    <a16:creationId xmlns:a16="http://schemas.microsoft.com/office/drawing/2014/main" id="{843ED072-6990-488E-9CFE-E3A181C7DFCA}"/>
                  </a:ext>
                </a:extLst>
              </p:cNvPr>
              <p:cNvSpPr>
                <a:spLocks/>
              </p:cNvSpPr>
              <p:nvPr/>
            </p:nvSpPr>
            <p:spPr bwMode="auto">
              <a:xfrm>
                <a:off x="5481638" y="5289550"/>
                <a:ext cx="3175" cy="6350"/>
              </a:xfrm>
              <a:custGeom>
                <a:avLst/>
                <a:gdLst>
                  <a:gd name="T0" fmla="*/ 1 w 1"/>
                  <a:gd name="T1" fmla="*/ 2 h 2"/>
                  <a:gd name="T2" fmla="*/ 0 w 1"/>
                  <a:gd name="T3" fmla="*/ 2 h 2"/>
                  <a:gd name="T4" fmla="*/ 0 w 1"/>
                  <a:gd name="T5" fmla="*/ 2 h 2"/>
                  <a:gd name="T6" fmla="*/ 0 w 1"/>
                  <a:gd name="T7" fmla="*/ 0 h 2"/>
                  <a:gd name="T8" fmla="*/ 1 w 1"/>
                  <a:gd name="T9" fmla="*/ 0 h 2"/>
                  <a:gd name="T10" fmla="*/ 1 w 1"/>
                  <a:gd name="T11" fmla="*/ 0 h 2"/>
                  <a:gd name="T12" fmla="*/ 1 w 1"/>
                  <a:gd name="T13" fmla="*/ 0 h 2"/>
                  <a:gd name="T14" fmla="*/ 1 w 1"/>
                  <a:gd name="T15" fmla="*/ 0 h 2"/>
                  <a:gd name="T16" fmla="*/ 1 w 1"/>
                  <a:gd name="T17" fmla="*/ 1 h 2"/>
                  <a:gd name="T18" fmla="*/ 1 w 1"/>
                  <a:gd name="T19" fmla="*/ 1 h 2"/>
                  <a:gd name="T20" fmla="*/ 1 w 1"/>
                  <a:gd name="T21" fmla="*/ 1 h 2"/>
                  <a:gd name="T22" fmla="*/ 1 w 1"/>
                  <a:gd name="T23" fmla="*/ 2 h 2"/>
                  <a:gd name="T24" fmla="*/ 1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2"/>
                    </a:moveTo>
                    <a:cubicBezTo>
                      <a:pt x="0" y="2"/>
                      <a:pt x="0" y="2"/>
                      <a:pt x="0" y="2"/>
                    </a:cubicBezTo>
                    <a:cubicBezTo>
                      <a:pt x="0" y="2"/>
                      <a:pt x="0" y="2"/>
                      <a:pt x="0" y="2"/>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4" name="Freeform 216">
                <a:extLst>
                  <a:ext uri="{FF2B5EF4-FFF2-40B4-BE49-F238E27FC236}">
                    <a16:creationId xmlns:a16="http://schemas.microsoft.com/office/drawing/2014/main" id="{E44940DF-6597-4317-AA8C-3BD74DA80BE6}"/>
                  </a:ext>
                </a:extLst>
              </p:cNvPr>
              <p:cNvSpPr>
                <a:spLocks noEditPoints="1"/>
              </p:cNvSpPr>
              <p:nvPr/>
            </p:nvSpPr>
            <p:spPr bwMode="auto">
              <a:xfrm>
                <a:off x="5402263" y="5251450"/>
                <a:ext cx="53975" cy="53975"/>
              </a:xfrm>
              <a:custGeom>
                <a:avLst/>
                <a:gdLst>
                  <a:gd name="T0" fmla="*/ 5 w 17"/>
                  <a:gd name="T1" fmla="*/ 17 h 17"/>
                  <a:gd name="T2" fmla="*/ 4 w 17"/>
                  <a:gd name="T3" fmla="*/ 17 h 17"/>
                  <a:gd name="T4" fmla="*/ 0 w 17"/>
                  <a:gd name="T5" fmla="*/ 13 h 17"/>
                  <a:gd name="T6" fmla="*/ 0 w 17"/>
                  <a:gd name="T7" fmla="*/ 12 h 17"/>
                  <a:gd name="T8" fmla="*/ 11 w 17"/>
                  <a:gd name="T9" fmla="*/ 0 h 17"/>
                  <a:gd name="T10" fmla="*/ 12 w 17"/>
                  <a:gd name="T11" fmla="*/ 0 h 17"/>
                  <a:gd name="T12" fmla="*/ 16 w 17"/>
                  <a:gd name="T13" fmla="*/ 4 h 17"/>
                  <a:gd name="T14" fmla="*/ 17 w 17"/>
                  <a:gd name="T15" fmla="*/ 5 h 17"/>
                  <a:gd name="T16" fmla="*/ 16 w 17"/>
                  <a:gd name="T17" fmla="*/ 6 h 17"/>
                  <a:gd name="T18" fmla="*/ 5 w 17"/>
                  <a:gd name="T19" fmla="*/ 17 h 17"/>
                  <a:gd name="T20" fmla="*/ 5 w 17"/>
                  <a:gd name="T21" fmla="*/ 17 h 17"/>
                  <a:gd name="T22" fmla="*/ 2 w 17"/>
                  <a:gd name="T23" fmla="*/ 12 h 17"/>
                  <a:gd name="T24" fmla="*/ 5 w 17"/>
                  <a:gd name="T25" fmla="*/ 15 h 17"/>
                  <a:gd name="T26" fmla="*/ 15 w 17"/>
                  <a:gd name="T27" fmla="*/ 5 h 17"/>
                  <a:gd name="T28" fmla="*/ 12 w 17"/>
                  <a:gd name="T29" fmla="*/ 2 h 17"/>
                  <a:gd name="T30" fmla="*/ 2 w 17"/>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5" y="17"/>
                    </a:moveTo>
                    <a:cubicBezTo>
                      <a:pt x="4" y="17"/>
                      <a:pt x="4" y="17"/>
                      <a:pt x="4" y="17"/>
                    </a:cubicBezTo>
                    <a:cubicBezTo>
                      <a:pt x="0" y="13"/>
                      <a:pt x="0" y="13"/>
                      <a:pt x="0" y="13"/>
                    </a:cubicBezTo>
                    <a:cubicBezTo>
                      <a:pt x="0" y="13"/>
                      <a:pt x="0" y="12"/>
                      <a:pt x="0" y="12"/>
                    </a:cubicBezTo>
                    <a:cubicBezTo>
                      <a:pt x="11" y="0"/>
                      <a:pt x="11" y="0"/>
                      <a:pt x="11" y="0"/>
                    </a:cubicBezTo>
                    <a:cubicBezTo>
                      <a:pt x="12" y="0"/>
                      <a:pt x="12" y="0"/>
                      <a:pt x="12" y="0"/>
                    </a:cubicBezTo>
                    <a:cubicBezTo>
                      <a:pt x="16" y="4"/>
                      <a:pt x="16" y="4"/>
                      <a:pt x="16" y="4"/>
                    </a:cubicBezTo>
                    <a:cubicBezTo>
                      <a:pt x="17" y="5"/>
                      <a:pt x="17" y="5"/>
                      <a:pt x="17" y="5"/>
                    </a:cubicBezTo>
                    <a:cubicBezTo>
                      <a:pt x="17" y="5"/>
                      <a:pt x="17" y="5"/>
                      <a:pt x="16" y="6"/>
                    </a:cubicBezTo>
                    <a:cubicBezTo>
                      <a:pt x="5" y="17"/>
                      <a:pt x="5" y="17"/>
                      <a:pt x="5" y="17"/>
                    </a:cubicBezTo>
                    <a:cubicBezTo>
                      <a:pt x="5" y="17"/>
                      <a:pt x="5" y="17"/>
                      <a:pt x="5" y="17"/>
                    </a:cubicBezTo>
                    <a:close/>
                    <a:moveTo>
                      <a:pt x="2" y="12"/>
                    </a:moveTo>
                    <a:cubicBezTo>
                      <a:pt x="5" y="15"/>
                      <a:pt x="5" y="15"/>
                      <a:pt x="5" y="15"/>
                    </a:cubicBezTo>
                    <a:cubicBezTo>
                      <a:pt x="15" y="5"/>
                      <a:pt x="15" y="5"/>
                      <a:pt x="15" y="5"/>
                    </a:cubicBezTo>
                    <a:cubicBezTo>
                      <a:pt x="12" y="2"/>
                      <a:pt x="12" y="2"/>
                      <a:pt x="12" y="2"/>
                    </a:cubicBezTo>
                    <a:lnTo>
                      <a:pt x="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5" name="Freeform 217">
                <a:extLst>
                  <a:ext uri="{FF2B5EF4-FFF2-40B4-BE49-F238E27FC236}">
                    <a16:creationId xmlns:a16="http://schemas.microsoft.com/office/drawing/2014/main" id="{BC35D229-2DB7-4229-81B8-AF573593CC46}"/>
                  </a:ext>
                </a:extLst>
              </p:cNvPr>
              <p:cNvSpPr>
                <a:spLocks/>
              </p:cNvSpPr>
              <p:nvPr/>
            </p:nvSpPr>
            <p:spPr bwMode="auto">
              <a:xfrm>
                <a:off x="5380038" y="5216525"/>
                <a:ext cx="63500" cy="76200"/>
              </a:xfrm>
              <a:custGeom>
                <a:avLst/>
                <a:gdLst>
                  <a:gd name="T0" fmla="*/ 8 w 20"/>
                  <a:gd name="T1" fmla="*/ 24 h 24"/>
                  <a:gd name="T2" fmla="*/ 7 w 20"/>
                  <a:gd name="T3" fmla="*/ 24 h 24"/>
                  <a:gd name="T4" fmla="*/ 0 w 20"/>
                  <a:gd name="T5" fmla="*/ 16 h 24"/>
                  <a:gd name="T6" fmla="*/ 1 w 20"/>
                  <a:gd name="T7" fmla="*/ 15 h 24"/>
                  <a:gd name="T8" fmla="*/ 8 w 20"/>
                  <a:gd name="T9" fmla="*/ 22 h 24"/>
                  <a:gd name="T10" fmla="*/ 18 w 20"/>
                  <a:gd name="T11" fmla="*/ 12 h 24"/>
                  <a:gd name="T12" fmla="*/ 7 w 20"/>
                  <a:gd name="T13" fmla="*/ 2 h 24"/>
                  <a:gd name="T14" fmla="*/ 8 w 20"/>
                  <a:gd name="T15" fmla="*/ 0 h 24"/>
                  <a:gd name="T16" fmla="*/ 19 w 20"/>
                  <a:gd name="T17" fmla="*/ 11 h 24"/>
                  <a:gd name="T18" fmla="*/ 19 w 20"/>
                  <a:gd name="T19" fmla="*/ 13 h 24"/>
                  <a:gd name="T20" fmla="*/ 8 w 20"/>
                  <a:gd name="T21" fmla="*/ 24 h 24"/>
                  <a:gd name="T22" fmla="*/ 8 w 2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4">
                    <a:moveTo>
                      <a:pt x="8" y="24"/>
                    </a:moveTo>
                    <a:cubicBezTo>
                      <a:pt x="7" y="24"/>
                      <a:pt x="7" y="24"/>
                      <a:pt x="7" y="24"/>
                    </a:cubicBezTo>
                    <a:cubicBezTo>
                      <a:pt x="0" y="16"/>
                      <a:pt x="0" y="16"/>
                      <a:pt x="0" y="16"/>
                    </a:cubicBezTo>
                    <a:cubicBezTo>
                      <a:pt x="1" y="15"/>
                      <a:pt x="1" y="15"/>
                      <a:pt x="1" y="15"/>
                    </a:cubicBezTo>
                    <a:cubicBezTo>
                      <a:pt x="8" y="22"/>
                      <a:pt x="8" y="22"/>
                      <a:pt x="8" y="22"/>
                    </a:cubicBezTo>
                    <a:cubicBezTo>
                      <a:pt x="18" y="12"/>
                      <a:pt x="18" y="12"/>
                      <a:pt x="18" y="12"/>
                    </a:cubicBezTo>
                    <a:cubicBezTo>
                      <a:pt x="7" y="2"/>
                      <a:pt x="7" y="2"/>
                      <a:pt x="7" y="2"/>
                    </a:cubicBezTo>
                    <a:cubicBezTo>
                      <a:pt x="8" y="0"/>
                      <a:pt x="8" y="0"/>
                      <a:pt x="8" y="0"/>
                    </a:cubicBezTo>
                    <a:cubicBezTo>
                      <a:pt x="19" y="11"/>
                      <a:pt x="19" y="11"/>
                      <a:pt x="19" y="11"/>
                    </a:cubicBezTo>
                    <a:cubicBezTo>
                      <a:pt x="20" y="12"/>
                      <a:pt x="20" y="12"/>
                      <a:pt x="19" y="13"/>
                    </a:cubicBezTo>
                    <a:cubicBezTo>
                      <a:pt x="8" y="24"/>
                      <a:pt x="8" y="24"/>
                      <a:pt x="8" y="24"/>
                    </a:cubicBezTo>
                    <a:cubicBezTo>
                      <a:pt x="8" y="24"/>
                      <a:pt x="8" y="24"/>
                      <a:pt x="8"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6" name="Freeform 218">
                <a:extLst>
                  <a:ext uri="{FF2B5EF4-FFF2-40B4-BE49-F238E27FC236}">
                    <a16:creationId xmlns:a16="http://schemas.microsoft.com/office/drawing/2014/main" id="{3CF3B69C-681F-409A-BD4A-129B232A535C}"/>
                  </a:ext>
                </a:extLst>
              </p:cNvPr>
              <p:cNvSpPr>
                <a:spLocks/>
              </p:cNvSpPr>
              <p:nvPr/>
            </p:nvSpPr>
            <p:spPr bwMode="auto">
              <a:xfrm>
                <a:off x="5267325" y="5370513"/>
                <a:ext cx="9525" cy="6350"/>
              </a:xfrm>
              <a:custGeom>
                <a:avLst/>
                <a:gdLst>
                  <a:gd name="T0" fmla="*/ 2 w 3"/>
                  <a:gd name="T1" fmla="*/ 2 h 2"/>
                  <a:gd name="T2" fmla="*/ 2 w 3"/>
                  <a:gd name="T3" fmla="*/ 2 h 2"/>
                  <a:gd name="T4" fmla="*/ 1 w 3"/>
                  <a:gd name="T5" fmla="*/ 2 h 2"/>
                  <a:gd name="T6" fmla="*/ 1 w 3"/>
                  <a:gd name="T7" fmla="*/ 2 h 2"/>
                  <a:gd name="T8" fmla="*/ 1 w 3"/>
                  <a:gd name="T9" fmla="*/ 1 h 2"/>
                  <a:gd name="T10" fmla="*/ 2 w 3"/>
                  <a:gd name="T11" fmla="*/ 1 h 2"/>
                  <a:gd name="T12" fmla="*/ 2 w 3"/>
                  <a:gd name="T13" fmla="*/ 1 h 2"/>
                  <a:gd name="T14" fmla="*/ 3 w 3"/>
                  <a:gd name="T15" fmla="*/ 2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2" y="2"/>
                      <a:pt x="2" y="2"/>
                      <a:pt x="2" y="2"/>
                    </a:cubicBezTo>
                    <a:cubicBezTo>
                      <a:pt x="2" y="2"/>
                      <a:pt x="1" y="2"/>
                      <a:pt x="1" y="2"/>
                    </a:cubicBezTo>
                    <a:cubicBezTo>
                      <a:pt x="1" y="2"/>
                      <a:pt x="1" y="2"/>
                      <a:pt x="1" y="2"/>
                    </a:cubicBezTo>
                    <a:cubicBezTo>
                      <a:pt x="0" y="1"/>
                      <a:pt x="0" y="1"/>
                      <a:pt x="1" y="1"/>
                    </a:cubicBezTo>
                    <a:cubicBezTo>
                      <a:pt x="1" y="0"/>
                      <a:pt x="2" y="0"/>
                      <a:pt x="2" y="1"/>
                    </a:cubicBezTo>
                    <a:cubicBezTo>
                      <a:pt x="2" y="1"/>
                      <a:pt x="2" y="1"/>
                      <a:pt x="2" y="1"/>
                    </a:cubicBezTo>
                    <a:cubicBezTo>
                      <a:pt x="3" y="1"/>
                      <a:pt x="3" y="2"/>
                      <a:pt x="3" y="2"/>
                    </a:cubicBezTo>
                    <a:cubicBezTo>
                      <a:pt x="3" y="2"/>
                      <a:pt x="2" y="2"/>
                      <a:pt x="2"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7" name="Freeform 219">
                <a:extLst>
                  <a:ext uri="{FF2B5EF4-FFF2-40B4-BE49-F238E27FC236}">
                    <a16:creationId xmlns:a16="http://schemas.microsoft.com/office/drawing/2014/main" id="{5D245F20-0626-4AF8-835B-3307399E7443}"/>
                  </a:ext>
                </a:extLst>
              </p:cNvPr>
              <p:cNvSpPr>
                <a:spLocks/>
              </p:cNvSpPr>
              <p:nvPr/>
            </p:nvSpPr>
            <p:spPr bwMode="auto">
              <a:xfrm>
                <a:off x="5232400" y="5324475"/>
                <a:ext cx="41275" cy="52387"/>
              </a:xfrm>
              <a:custGeom>
                <a:avLst/>
                <a:gdLst>
                  <a:gd name="T0" fmla="*/ 12 w 13"/>
                  <a:gd name="T1" fmla="*/ 16 h 16"/>
                  <a:gd name="T2" fmla="*/ 1 w 13"/>
                  <a:gd name="T3" fmla="*/ 5 h 16"/>
                  <a:gd name="T4" fmla="*/ 0 w 13"/>
                  <a:gd name="T5" fmla="*/ 3 h 16"/>
                  <a:gd name="T6" fmla="*/ 1 w 13"/>
                  <a:gd name="T7" fmla="*/ 1 h 16"/>
                  <a:gd name="T8" fmla="*/ 6 w 13"/>
                  <a:gd name="T9" fmla="*/ 1 h 16"/>
                  <a:gd name="T10" fmla="*/ 6 w 13"/>
                  <a:gd name="T11" fmla="*/ 1 h 16"/>
                  <a:gd name="T12" fmla="*/ 11 w 13"/>
                  <a:gd name="T13" fmla="*/ 6 h 16"/>
                  <a:gd name="T14" fmla="*/ 10 w 13"/>
                  <a:gd name="T15" fmla="*/ 8 h 16"/>
                  <a:gd name="T16" fmla="*/ 5 w 13"/>
                  <a:gd name="T17" fmla="*/ 2 h 16"/>
                  <a:gd name="T18" fmla="*/ 2 w 13"/>
                  <a:gd name="T19" fmla="*/ 2 h 16"/>
                  <a:gd name="T20" fmla="*/ 2 w 13"/>
                  <a:gd name="T21" fmla="*/ 4 h 16"/>
                  <a:gd name="T22" fmla="*/ 13 w 13"/>
                  <a:gd name="T23" fmla="*/ 14 h 16"/>
                  <a:gd name="T24" fmla="*/ 12 w 13"/>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6">
                    <a:moveTo>
                      <a:pt x="12" y="16"/>
                    </a:moveTo>
                    <a:cubicBezTo>
                      <a:pt x="1" y="5"/>
                      <a:pt x="1" y="5"/>
                      <a:pt x="1" y="5"/>
                    </a:cubicBezTo>
                    <a:cubicBezTo>
                      <a:pt x="1" y="5"/>
                      <a:pt x="0" y="4"/>
                      <a:pt x="0" y="3"/>
                    </a:cubicBezTo>
                    <a:cubicBezTo>
                      <a:pt x="0" y="2"/>
                      <a:pt x="1" y="2"/>
                      <a:pt x="1" y="1"/>
                    </a:cubicBezTo>
                    <a:cubicBezTo>
                      <a:pt x="2" y="0"/>
                      <a:pt x="4" y="0"/>
                      <a:pt x="6" y="1"/>
                    </a:cubicBezTo>
                    <a:cubicBezTo>
                      <a:pt x="6" y="1"/>
                      <a:pt x="6" y="1"/>
                      <a:pt x="6" y="1"/>
                    </a:cubicBezTo>
                    <a:cubicBezTo>
                      <a:pt x="11" y="6"/>
                      <a:pt x="11" y="6"/>
                      <a:pt x="11" y="6"/>
                    </a:cubicBezTo>
                    <a:cubicBezTo>
                      <a:pt x="10" y="8"/>
                      <a:pt x="10" y="8"/>
                      <a:pt x="10" y="8"/>
                    </a:cubicBezTo>
                    <a:cubicBezTo>
                      <a:pt x="5" y="2"/>
                      <a:pt x="5" y="2"/>
                      <a:pt x="5" y="2"/>
                    </a:cubicBezTo>
                    <a:cubicBezTo>
                      <a:pt x="4" y="2"/>
                      <a:pt x="3" y="2"/>
                      <a:pt x="2" y="2"/>
                    </a:cubicBezTo>
                    <a:cubicBezTo>
                      <a:pt x="2" y="3"/>
                      <a:pt x="2" y="4"/>
                      <a:pt x="2" y="4"/>
                    </a:cubicBezTo>
                    <a:cubicBezTo>
                      <a:pt x="13" y="14"/>
                      <a:pt x="13" y="14"/>
                      <a:pt x="13" y="14"/>
                    </a:cubicBezTo>
                    <a:lnTo>
                      <a:pt x="1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8" name="Freeform 220">
                <a:extLst>
                  <a:ext uri="{FF2B5EF4-FFF2-40B4-BE49-F238E27FC236}">
                    <a16:creationId xmlns:a16="http://schemas.microsoft.com/office/drawing/2014/main" id="{0E469F29-3A55-4147-A406-F7CCFEEFA680}"/>
                  </a:ext>
                </a:extLst>
              </p:cNvPr>
              <p:cNvSpPr>
                <a:spLocks noEditPoints="1"/>
              </p:cNvSpPr>
              <p:nvPr/>
            </p:nvSpPr>
            <p:spPr bwMode="auto">
              <a:xfrm>
                <a:off x="5241925" y="5373688"/>
                <a:ext cx="66675" cy="22225"/>
              </a:xfrm>
              <a:custGeom>
                <a:avLst/>
                <a:gdLst>
                  <a:gd name="T0" fmla="*/ 19 w 21"/>
                  <a:gd name="T1" fmla="*/ 7 h 7"/>
                  <a:gd name="T2" fmla="*/ 17 w 21"/>
                  <a:gd name="T3" fmla="*/ 7 h 7"/>
                  <a:gd name="T4" fmla="*/ 17 w 21"/>
                  <a:gd name="T5" fmla="*/ 7 h 7"/>
                  <a:gd name="T6" fmla="*/ 2 w 21"/>
                  <a:gd name="T7" fmla="*/ 6 h 7"/>
                  <a:gd name="T8" fmla="*/ 2 w 21"/>
                  <a:gd name="T9" fmla="*/ 6 h 7"/>
                  <a:gd name="T10" fmla="*/ 0 w 21"/>
                  <a:gd name="T11" fmla="*/ 4 h 7"/>
                  <a:gd name="T12" fmla="*/ 0 w 21"/>
                  <a:gd name="T13" fmla="*/ 4 h 7"/>
                  <a:gd name="T14" fmla="*/ 5 w 21"/>
                  <a:gd name="T15" fmla="*/ 0 h 7"/>
                  <a:gd name="T16" fmla="*/ 10 w 21"/>
                  <a:gd name="T17" fmla="*/ 0 h 7"/>
                  <a:gd name="T18" fmla="*/ 10 w 21"/>
                  <a:gd name="T19" fmla="*/ 1 h 7"/>
                  <a:gd name="T20" fmla="*/ 5 w 21"/>
                  <a:gd name="T21" fmla="*/ 1 h 7"/>
                  <a:gd name="T22" fmla="*/ 2 w 21"/>
                  <a:gd name="T23" fmla="*/ 4 h 7"/>
                  <a:gd name="T24" fmla="*/ 2 w 21"/>
                  <a:gd name="T25" fmla="*/ 4 h 7"/>
                  <a:gd name="T26" fmla="*/ 17 w 21"/>
                  <a:gd name="T27" fmla="*/ 5 h 7"/>
                  <a:gd name="T28" fmla="*/ 21 w 21"/>
                  <a:gd name="T29" fmla="*/ 6 h 7"/>
                  <a:gd name="T30" fmla="*/ 21 w 21"/>
                  <a:gd name="T31" fmla="*/ 7 h 7"/>
                  <a:gd name="T32" fmla="*/ 19 w 21"/>
                  <a:gd name="T33" fmla="*/ 7 h 7"/>
                  <a:gd name="T34" fmla="*/ 2 w 21"/>
                  <a:gd name="T35" fmla="*/ 4 h 7"/>
                  <a:gd name="T36" fmla="*/ 2 w 21"/>
                  <a:gd name="T37" fmla="*/ 4 h 7"/>
                  <a:gd name="T38" fmla="*/ 2 w 21"/>
                  <a:gd name="T3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7">
                    <a:moveTo>
                      <a:pt x="19" y="7"/>
                    </a:moveTo>
                    <a:cubicBezTo>
                      <a:pt x="18" y="7"/>
                      <a:pt x="18" y="7"/>
                      <a:pt x="17" y="7"/>
                    </a:cubicBezTo>
                    <a:cubicBezTo>
                      <a:pt x="17" y="7"/>
                      <a:pt x="17" y="7"/>
                      <a:pt x="17" y="7"/>
                    </a:cubicBezTo>
                    <a:cubicBezTo>
                      <a:pt x="2" y="6"/>
                      <a:pt x="2" y="6"/>
                      <a:pt x="2" y="6"/>
                    </a:cubicBezTo>
                    <a:cubicBezTo>
                      <a:pt x="2" y="6"/>
                      <a:pt x="2" y="6"/>
                      <a:pt x="2" y="6"/>
                    </a:cubicBezTo>
                    <a:cubicBezTo>
                      <a:pt x="1" y="6"/>
                      <a:pt x="0" y="5"/>
                      <a:pt x="0" y="4"/>
                    </a:cubicBezTo>
                    <a:cubicBezTo>
                      <a:pt x="0" y="4"/>
                      <a:pt x="0" y="4"/>
                      <a:pt x="0" y="4"/>
                    </a:cubicBezTo>
                    <a:cubicBezTo>
                      <a:pt x="0" y="2"/>
                      <a:pt x="2" y="0"/>
                      <a:pt x="5" y="0"/>
                    </a:cubicBezTo>
                    <a:cubicBezTo>
                      <a:pt x="10" y="0"/>
                      <a:pt x="10" y="0"/>
                      <a:pt x="10" y="0"/>
                    </a:cubicBezTo>
                    <a:cubicBezTo>
                      <a:pt x="10" y="1"/>
                      <a:pt x="10" y="1"/>
                      <a:pt x="10" y="1"/>
                    </a:cubicBezTo>
                    <a:cubicBezTo>
                      <a:pt x="5" y="1"/>
                      <a:pt x="5" y="1"/>
                      <a:pt x="5" y="1"/>
                    </a:cubicBezTo>
                    <a:cubicBezTo>
                      <a:pt x="3" y="1"/>
                      <a:pt x="2" y="3"/>
                      <a:pt x="2" y="4"/>
                    </a:cubicBezTo>
                    <a:cubicBezTo>
                      <a:pt x="2" y="4"/>
                      <a:pt x="2" y="4"/>
                      <a:pt x="2" y="4"/>
                    </a:cubicBezTo>
                    <a:cubicBezTo>
                      <a:pt x="17" y="5"/>
                      <a:pt x="17" y="5"/>
                      <a:pt x="17" y="5"/>
                    </a:cubicBezTo>
                    <a:cubicBezTo>
                      <a:pt x="18" y="6"/>
                      <a:pt x="19" y="6"/>
                      <a:pt x="21" y="6"/>
                    </a:cubicBezTo>
                    <a:cubicBezTo>
                      <a:pt x="21" y="7"/>
                      <a:pt x="21" y="7"/>
                      <a:pt x="21" y="7"/>
                    </a:cubicBezTo>
                    <a:cubicBezTo>
                      <a:pt x="20" y="7"/>
                      <a:pt x="20" y="7"/>
                      <a:pt x="19" y="7"/>
                    </a:cubicBezTo>
                    <a:close/>
                    <a:moveTo>
                      <a:pt x="2" y="4"/>
                    </a:moveTo>
                    <a:cubicBezTo>
                      <a:pt x="2" y="4"/>
                      <a:pt x="2" y="4"/>
                      <a:pt x="2" y="4"/>
                    </a:cubicBezTo>
                    <a:cubicBezTo>
                      <a:pt x="2" y="4"/>
                      <a:pt x="2" y="4"/>
                      <a:pt x="2"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9" name="Freeform 221">
                <a:extLst>
                  <a:ext uri="{FF2B5EF4-FFF2-40B4-BE49-F238E27FC236}">
                    <a16:creationId xmlns:a16="http://schemas.microsoft.com/office/drawing/2014/main" id="{6766C4A5-6E01-4D0F-8DA8-1A01F98682B0}"/>
                  </a:ext>
                </a:extLst>
              </p:cNvPr>
              <p:cNvSpPr>
                <a:spLocks/>
              </p:cNvSpPr>
              <p:nvPr/>
            </p:nvSpPr>
            <p:spPr bwMode="auto">
              <a:xfrm>
                <a:off x="5267325" y="5299075"/>
                <a:ext cx="69850" cy="71437"/>
              </a:xfrm>
              <a:custGeom>
                <a:avLst/>
                <a:gdLst>
                  <a:gd name="T0" fmla="*/ 21 w 22"/>
                  <a:gd name="T1" fmla="*/ 22 h 22"/>
                  <a:gd name="T2" fmla="*/ 20 w 22"/>
                  <a:gd name="T3" fmla="*/ 22 h 22"/>
                  <a:gd name="T4" fmla="*/ 18 w 22"/>
                  <a:gd name="T5" fmla="*/ 15 h 22"/>
                  <a:gd name="T6" fmla="*/ 18 w 22"/>
                  <a:gd name="T7" fmla="*/ 15 h 22"/>
                  <a:gd name="T8" fmla="*/ 4 w 22"/>
                  <a:gd name="T9" fmla="*/ 2 h 22"/>
                  <a:gd name="T10" fmla="*/ 2 w 22"/>
                  <a:gd name="T11" fmla="*/ 2 h 22"/>
                  <a:gd name="T12" fmla="*/ 2 w 22"/>
                  <a:gd name="T13" fmla="*/ 4 h 22"/>
                  <a:gd name="T14" fmla="*/ 7 w 22"/>
                  <a:gd name="T15" fmla="*/ 8 h 22"/>
                  <a:gd name="T16" fmla="*/ 5 w 22"/>
                  <a:gd name="T17" fmla="*/ 9 h 22"/>
                  <a:gd name="T18" fmla="*/ 1 w 22"/>
                  <a:gd name="T19" fmla="*/ 5 h 22"/>
                  <a:gd name="T20" fmla="*/ 1 w 22"/>
                  <a:gd name="T21" fmla="*/ 0 h 22"/>
                  <a:gd name="T22" fmla="*/ 3 w 22"/>
                  <a:gd name="T23" fmla="*/ 0 h 22"/>
                  <a:gd name="T24" fmla="*/ 5 w 22"/>
                  <a:gd name="T25" fmla="*/ 0 h 22"/>
                  <a:gd name="T26" fmla="*/ 19 w 22"/>
                  <a:gd name="T27" fmla="*/ 14 h 22"/>
                  <a:gd name="T28" fmla="*/ 21 w 22"/>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21" y="22"/>
                    </a:moveTo>
                    <a:cubicBezTo>
                      <a:pt x="20" y="22"/>
                      <a:pt x="20" y="22"/>
                      <a:pt x="20" y="22"/>
                    </a:cubicBezTo>
                    <a:cubicBezTo>
                      <a:pt x="20" y="19"/>
                      <a:pt x="19" y="17"/>
                      <a:pt x="18" y="15"/>
                    </a:cubicBezTo>
                    <a:cubicBezTo>
                      <a:pt x="18" y="15"/>
                      <a:pt x="18" y="15"/>
                      <a:pt x="18" y="15"/>
                    </a:cubicBezTo>
                    <a:cubicBezTo>
                      <a:pt x="4" y="2"/>
                      <a:pt x="4" y="2"/>
                      <a:pt x="4" y="2"/>
                    </a:cubicBezTo>
                    <a:cubicBezTo>
                      <a:pt x="4" y="1"/>
                      <a:pt x="3" y="1"/>
                      <a:pt x="2" y="2"/>
                    </a:cubicBezTo>
                    <a:cubicBezTo>
                      <a:pt x="2" y="2"/>
                      <a:pt x="2" y="3"/>
                      <a:pt x="2" y="4"/>
                    </a:cubicBezTo>
                    <a:cubicBezTo>
                      <a:pt x="7" y="8"/>
                      <a:pt x="7" y="8"/>
                      <a:pt x="7" y="8"/>
                    </a:cubicBezTo>
                    <a:cubicBezTo>
                      <a:pt x="5" y="9"/>
                      <a:pt x="5" y="9"/>
                      <a:pt x="5" y="9"/>
                    </a:cubicBezTo>
                    <a:cubicBezTo>
                      <a:pt x="1" y="5"/>
                      <a:pt x="1" y="5"/>
                      <a:pt x="1" y="5"/>
                    </a:cubicBezTo>
                    <a:cubicBezTo>
                      <a:pt x="0" y="4"/>
                      <a:pt x="0" y="2"/>
                      <a:pt x="1" y="0"/>
                    </a:cubicBezTo>
                    <a:cubicBezTo>
                      <a:pt x="2" y="0"/>
                      <a:pt x="2" y="0"/>
                      <a:pt x="3" y="0"/>
                    </a:cubicBezTo>
                    <a:cubicBezTo>
                      <a:pt x="4" y="0"/>
                      <a:pt x="5" y="0"/>
                      <a:pt x="5" y="0"/>
                    </a:cubicBezTo>
                    <a:cubicBezTo>
                      <a:pt x="19" y="14"/>
                      <a:pt x="19" y="14"/>
                      <a:pt x="19" y="14"/>
                    </a:cubicBezTo>
                    <a:cubicBezTo>
                      <a:pt x="21" y="16"/>
                      <a:pt x="22" y="19"/>
                      <a:pt x="21"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0" name="Freeform 222">
                <a:extLst>
                  <a:ext uri="{FF2B5EF4-FFF2-40B4-BE49-F238E27FC236}">
                    <a16:creationId xmlns:a16="http://schemas.microsoft.com/office/drawing/2014/main" id="{22142C19-2D02-4FAC-AFDC-2DDCB9A6B72C}"/>
                  </a:ext>
                </a:extLst>
              </p:cNvPr>
              <p:cNvSpPr>
                <a:spLocks/>
              </p:cNvSpPr>
              <p:nvPr/>
            </p:nvSpPr>
            <p:spPr bwMode="auto">
              <a:xfrm>
                <a:off x="5238750" y="5308600"/>
                <a:ext cx="38100" cy="41275"/>
              </a:xfrm>
              <a:custGeom>
                <a:avLst/>
                <a:gdLst>
                  <a:gd name="T0" fmla="*/ 8 w 12"/>
                  <a:gd name="T1" fmla="*/ 13 h 13"/>
                  <a:gd name="T2" fmla="*/ 1 w 12"/>
                  <a:gd name="T3" fmla="*/ 6 h 13"/>
                  <a:gd name="T4" fmla="*/ 0 w 12"/>
                  <a:gd name="T5" fmla="*/ 3 h 13"/>
                  <a:gd name="T6" fmla="*/ 1 w 12"/>
                  <a:gd name="T7" fmla="*/ 1 h 13"/>
                  <a:gd name="T8" fmla="*/ 5 w 12"/>
                  <a:gd name="T9" fmla="*/ 1 h 13"/>
                  <a:gd name="T10" fmla="*/ 12 w 12"/>
                  <a:gd name="T11" fmla="*/ 8 h 13"/>
                  <a:gd name="T12" fmla="*/ 11 w 12"/>
                  <a:gd name="T13" fmla="*/ 9 h 13"/>
                  <a:gd name="T14" fmla="*/ 4 w 12"/>
                  <a:gd name="T15" fmla="*/ 2 h 13"/>
                  <a:gd name="T16" fmla="*/ 2 w 12"/>
                  <a:gd name="T17" fmla="*/ 2 h 13"/>
                  <a:gd name="T18" fmla="*/ 2 w 12"/>
                  <a:gd name="T19" fmla="*/ 3 h 13"/>
                  <a:gd name="T20" fmla="*/ 2 w 12"/>
                  <a:gd name="T21" fmla="*/ 4 h 13"/>
                  <a:gd name="T22" fmla="*/ 9 w 12"/>
                  <a:gd name="T23" fmla="*/ 11 h 13"/>
                  <a:gd name="T24" fmla="*/ 8 w 12"/>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8" y="13"/>
                    </a:moveTo>
                    <a:cubicBezTo>
                      <a:pt x="1" y="6"/>
                      <a:pt x="1" y="6"/>
                      <a:pt x="1" y="6"/>
                    </a:cubicBezTo>
                    <a:cubicBezTo>
                      <a:pt x="0" y="5"/>
                      <a:pt x="0" y="4"/>
                      <a:pt x="0" y="3"/>
                    </a:cubicBezTo>
                    <a:cubicBezTo>
                      <a:pt x="0" y="3"/>
                      <a:pt x="0" y="2"/>
                      <a:pt x="1" y="1"/>
                    </a:cubicBezTo>
                    <a:cubicBezTo>
                      <a:pt x="2" y="0"/>
                      <a:pt x="4" y="0"/>
                      <a:pt x="5" y="1"/>
                    </a:cubicBezTo>
                    <a:cubicBezTo>
                      <a:pt x="12" y="8"/>
                      <a:pt x="12" y="8"/>
                      <a:pt x="12" y="8"/>
                    </a:cubicBezTo>
                    <a:cubicBezTo>
                      <a:pt x="11" y="9"/>
                      <a:pt x="11" y="9"/>
                      <a:pt x="11" y="9"/>
                    </a:cubicBezTo>
                    <a:cubicBezTo>
                      <a:pt x="4" y="2"/>
                      <a:pt x="4" y="2"/>
                      <a:pt x="4" y="2"/>
                    </a:cubicBezTo>
                    <a:cubicBezTo>
                      <a:pt x="4" y="2"/>
                      <a:pt x="3" y="2"/>
                      <a:pt x="2" y="2"/>
                    </a:cubicBezTo>
                    <a:cubicBezTo>
                      <a:pt x="2" y="3"/>
                      <a:pt x="2" y="3"/>
                      <a:pt x="2" y="3"/>
                    </a:cubicBezTo>
                    <a:cubicBezTo>
                      <a:pt x="2" y="4"/>
                      <a:pt x="2" y="4"/>
                      <a:pt x="2" y="4"/>
                    </a:cubicBezTo>
                    <a:cubicBezTo>
                      <a:pt x="9" y="11"/>
                      <a:pt x="9" y="11"/>
                      <a:pt x="9" y="11"/>
                    </a:cubicBezTo>
                    <a:lnTo>
                      <a:pt x="8"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1" name="Freeform 223">
                <a:extLst>
                  <a:ext uri="{FF2B5EF4-FFF2-40B4-BE49-F238E27FC236}">
                    <a16:creationId xmlns:a16="http://schemas.microsoft.com/office/drawing/2014/main" id="{07E70372-804D-4131-A291-06E81704CC41}"/>
                  </a:ext>
                </a:extLst>
              </p:cNvPr>
              <p:cNvSpPr>
                <a:spLocks/>
              </p:cNvSpPr>
              <p:nvPr/>
            </p:nvSpPr>
            <p:spPr bwMode="auto">
              <a:xfrm>
                <a:off x="5254625" y="5302250"/>
                <a:ext cx="34925" cy="34925"/>
              </a:xfrm>
              <a:custGeom>
                <a:avLst/>
                <a:gdLst>
                  <a:gd name="T0" fmla="*/ 6 w 11"/>
                  <a:gd name="T1" fmla="*/ 11 h 11"/>
                  <a:gd name="T2" fmla="*/ 0 w 11"/>
                  <a:gd name="T3" fmla="*/ 6 h 11"/>
                  <a:gd name="T4" fmla="*/ 0 w 11"/>
                  <a:gd name="T5" fmla="*/ 3 h 11"/>
                  <a:gd name="T6" fmla="*/ 0 w 11"/>
                  <a:gd name="T7" fmla="*/ 1 h 11"/>
                  <a:gd name="T8" fmla="*/ 5 w 11"/>
                  <a:gd name="T9" fmla="*/ 1 h 11"/>
                  <a:gd name="T10" fmla="*/ 11 w 11"/>
                  <a:gd name="T11" fmla="*/ 7 h 11"/>
                  <a:gd name="T12" fmla="*/ 9 w 11"/>
                  <a:gd name="T13" fmla="*/ 8 h 11"/>
                  <a:gd name="T14" fmla="*/ 4 w 11"/>
                  <a:gd name="T15" fmla="*/ 2 h 11"/>
                  <a:gd name="T16" fmla="*/ 2 w 11"/>
                  <a:gd name="T17" fmla="*/ 2 h 11"/>
                  <a:gd name="T18" fmla="*/ 1 w 11"/>
                  <a:gd name="T19" fmla="*/ 3 h 11"/>
                  <a:gd name="T20" fmla="*/ 2 w 11"/>
                  <a:gd name="T21" fmla="*/ 4 h 11"/>
                  <a:gd name="T22" fmla="*/ 7 w 11"/>
                  <a:gd name="T23" fmla="*/ 10 h 11"/>
                  <a:gd name="T24" fmla="*/ 6 w 11"/>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6" y="11"/>
                    </a:moveTo>
                    <a:cubicBezTo>
                      <a:pt x="0" y="6"/>
                      <a:pt x="0" y="6"/>
                      <a:pt x="0" y="6"/>
                    </a:cubicBezTo>
                    <a:cubicBezTo>
                      <a:pt x="0" y="5"/>
                      <a:pt x="0" y="4"/>
                      <a:pt x="0" y="3"/>
                    </a:cubicBezTo>
                    <a:cubicBezTo>
                      <a:pt x="0" y="3"/>
                      <a:pt x="0" y="2"/>
                      <a:pt x="0" y="1"/>
                    </a:cubicBezTo>
                    <a:cubicBezTo>
                      <a:pt x="2" y="0"/>
                      <a:pt x="4" y="0"/>
                      <a:pt x="5" y="1"/>
                    </a:cubicBezTo>
                    <a:cubicBezTo>
                      <a:pt x="11" y="7"/>
                      <a:pt x="11" y="7"/>
                      <a:pt x="11" y="7"/>
                    </a:cubicBezTo>
                    <a:cubicBezTo>
                      <a:pt x="9" y="8"/>
                      <a:pt x="9" y="8"/>
                      <a:pt x="9" y="8"/>
                    </a:cubicBezTo>
                    <a:cubicBezTo>
                      <a:pt x="4" y="2"/>
                      <a:pt x="4" y="2"/>
                      <a:pt x="4" y="2"/>
                    </a:cubicBezTo>
                    <a:cubicBezTo>
                      <a:pt x="3" y="2"/>
                      <a:pt x="2" y="2"/>
                      <a:pt x="2" y="2"/>
                    </a:cubicBezTo>
                    <a:cubicBezTo>
                      <a:pt x="1" y="3"/>
                      <a:pt x="1" y="3"/>
                      <a:pt x="1" y="3"/>
                    </a:cubicBezTo>
                    <a:cubicBezTo>
                      <a:pt x="1" y="4"/>
                      <a:pt x="1" y="4"/>
                      <a:pt x="2" y="4"/>
                    </a:cubicBezTo>
                    <a:cubicBezTo>
                      <a:pt x="7" y="10"/>
                      <a:pt x="7" y="10"/>
                      <a:pt x="7" y="10"/>
                    </a:cubicBezTo>
                    <a:lnTo>
                      <a:pt x="6"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2" name="Freeform 224">
                <a:extLst>
                  <a:ext uri="{FF2B5EF4-FFF2-40B4-BE49-F238E27FC236}">
                    <a16:creationId xmlns:a16="http://schemas.microsoft.com/office/drawing/2014/main" id="{460C8B67-9E6D-4386-94F0-2ACB19FD92D2}"/>
                  </a:ext>
                </a:extLst>
              </p:cNvPr>
              <p:cNvSpPr>
                <a:spLocks/>
              </p:cNvSpPr>
              <p:nvPr/>
            </p:nvSpPr>
            <p:spPr bwMode="auto">
              <a:xfrm>
                <a:off x="5321300" y="5343525"/>
                <a:ext cx="6350" cy="3175"/>
              </a:xfrm>
              <a:custGeom>
                <a:avLst/>
                <a:gdLst>
                  <a:gd name="T0" fmla="*/ 2 w 2"/>
                  <a:gd name="T1" fmla="*/ 1 h 1"/>
                  <a:gd name="T2" fmla="*/ 1 w 2"/>
                  <a:gd name="T3" fmla="*/ 1 h 1"/>
                  <a:gd name="T4" fmla="*/ 1 w 2"/>
                  <a:gd name="T5" fmla="*/ 1 h 1"/>
                  <a:gd name="T6" fmla="*/ 1 w 2"/>
                  <a:gd name="T7" fmla="*/ 0 h 1"/>
                  <a:gd name="T8" fmla="*/ 2 w 2"/>
                  <a:gd name="T9" fmla="*/ 0 h 1"/>
                  <a:gd name="T10" fmla="*/ 2 w 2"/>
                  <a:gd name="T11" fmla="*/ 0 h 1"/>
                  <a:gd name="T12" fmla="*/ 2 w 2"/>
                  <a:gd name="T13" fmla="*/ 0 h 1"/>
                  <a:gd name="T14" fmla="*/ 2 w 2"/>
                  <a:gd name="T15" fmla="*/ 1 h 1"/>
                  <a:gd name="T16" fmla="*/ 2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1"/>
                    </a:moveTo>
                    <a:cubicBezTo>
                      <a:pt x="1" y="1"/>
                      <a:pt x="1" y="1"/>
                      <a:pt x="1" y="1"/>
                    </a:cubicBezTo>
                    <a:cubicBezTo>
                      <a:pt x="1" y="1"/>
                      <a:pt x="1" y="1"/>
                      <a:pt x="1" y="1"/>
                    </a:cubicBezTo>
                    <a:cubicBezTo>
                      <a:pt x="0" y="1"/>
                      <a:pt x="0" y="0"/>
                      <a:pt x="1" y="0"/>
                    </a:cubicBezTo>
                    <a:cubicBezTo>
                      <a:pt x="1" y="0"/>
                      <a:pt x="2" y="0"/>
                      <a:pt x="2" y="0"/>
                    </a:cubicBezTo>
                    <a:cubicBezTo>
                      <a:pt x="2" y="0"/>
                      <a:pt x="2" y="0"/>
                      <a:pt x="2" y="0"/>
                    </a:cubicBezTo>
                    <a:cubicBezTo>
                      <a:pt x="2" y="0"/>
                      <a:pt x="2" y="0"/>
                      <a:pt x="2" y="0"/>
                    </a:cubicBezTo>
                    <a:cubicBezTo>
                      <a:pt x="2" y="1"/>
                      <a:pt x="2" y="1"/>
                      <a:pt x="2" y="1"/>
                    </a:cubicBezTo>
                    <a:cubicBezTo>
                      <a:pt x="2" y="1"/>
                      <a:pt x="2" y="1"/>
                      <a:pt x="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3" name="Freeform 225">
                <a:extLst>
                  <a:ext uri="{FF2B5EF4-FFF2-40B4-BE49-F238E27FC236}">
                    <a16:creationId xmlns:a16="http://schemas.microsoft.com/office/drawing/2014/main" id="{ABD367B2-59DF-4F03-AE2F-B380D19C3AAF}"/>
                  </a:ext>
                </a:extLst>
              </p:cNvPr>
              <p:cNvSpPr>
                <a:spLocks/>
              </p:cNvSpPr>
              <p:nvPr/>
            </p:nvSpPr>
            <p:spPr bwMode="auto">
              <a:xfrm>
                <a:off x="5267325" y="5370513"/>
                <a:ext cx="6350" cy="6350"/>
              </a:xfrm>
              <a:custGeom>
                <a:avLst/>
                <a:gdLst>
                  <a:gd name="T0" fmla="*/ 1 w 2"/>
                  <a:gd name="T1" fmla="*/ 2 h 2"/>
                  <a:gd name="T2" fmla="*/ 1 w 2"/>
                  <a:gd name="T3" fmla="*/ 2 h 2"/>
                  <a:gd name="T4" fmla="*/ 1 w 2"/>
                  <a:gd name="T5" fmla="*/ 2 h 2"/>
                  <a:gd name="T6" fmla="*/ 1 w 2"/>
                  <a:gd name="T7" fmla="*/ 2 h 2"/>
                  <a:gd name="T8" fmla="*/ 1 w 2"/>
                  <a:gd name="T9" fmla="*/ 2 h 2"/>
                  <a:gd name="T10" fmla="*/ 1 w 2"/>
                  <a:gd name="T11" fmla="*/ 2 h 2"/>
                  <a:gd name="T12" fmla="*/ 1 w 2"/>
                  <a:gd name="T13" fmla="*/ 2 h 2"/>
                  <a:gd name="T14" fmla="*/ 1 w 2"/>
                  <a:gd name="T15" fmla="*/ 2 h 2"/>
                  <a:gd name="T16" fmla="*/ 1 w 2"/>
                  <a:gd name="T17" fmla="*/ 1 h 2"/>
                  <a:gd name="T18" fmla="*/ 2 w 2"/>
                  <a:gd name="T19" fmla="*/ 0 h 2"/>
                  <a:gd name="T20" fmla="*/ 2 w 2"/>
                  <a:gd name="T21" fmla="*/ 1 h 2"/>
                  <a:gd name="T22" fmla="*/ 2 w 2"/>
                  <a:gd name="T23" fmla="*/ 2 h 2"/>
                  <a:gd name="T24" fmla="*/ 1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2"/>
                    </a:move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1"/>
                      <a:pt x="0" y="1"/>
                      <a:pt x="1" y="1"/>
                    </a:cubicBezTo>
                    <a:cubicBezTo>
                      <a:pt x="1" y="0"/>
                      <a:pt x="1" y="0"/>
                      <a:pt x="2" y="0"/>
                    </a:cubicBezTo>
                    <a:cubicBezTo>
                      <a:pt x="2" y="1"/>
                      <a:pt x="2" y="1"/>
                      <a:pt x="2" y="1"/>
                    </a:cubicBezTo>
                    <a:cubicBezTo>
                      <a:pt x="2" y="1"/>
                      <a:pt x="2" y="1"/>
                      <a:pt x="2" y="2"/>
                    </a:cubicBezTo>
                    <a:cubicBezTo>
                      <a:pt x="2" y="2"/>
                      <a:pt x="2"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4" name="Freeform 226">
                <a:extLst>
                  <a:ext uri="{FF2B5EF4-FFF2-40B4-BE49-F238E27FC236}">
                    <a16:creationId xmlns:a16="http://schemas.microsoft.com/office/drawing/2014/main" id="{F8B45B75-9851-40CE-9D92-896E861C7E41}"/>
                  </a:ext>
                </a:extLst>
              </p:cNvPr>
              <p:cNvSpPr>
                <a:spLocks noEditPoints="1"/>
              </p:cNvSpPr>
              <p:nvPr/>
            </p:nvSpPr>
            <p:spPr bwMode="auto">
              <a:xfrm>
                <a:off x="5299075" y="5360988"/>
                <a:ext cx="55563" cy="53975"/>
              </a:xfrm>
              <a:custGeom>
                <a:avLst/>
                <a:gdLst>
                  <a:gd name="T0" fmla="*/ 5 w 17"/>
                  <a:gd name="T1" fmla="*/ 17 h 17"/>
                  <a:gd name="T2" fmla="*/ 4 w 17"/>
                  <a:gd name="T3" fmla="*/ 17 h 17"/>
                  <a:gd name="T4" fmla="*/ 0 w 17"/>
                  <a:gd name="T5" fmla="*/ 13 h 17"/>
                  <a:gd name="T6" fmla="*/ 0 w 17"/>
                  <a:gd name="T7" fmla="*/ 12 h 17"/>
                  <a:gd name="T8" fmla="*/ 12 w 17"/>
                  <a:gd name="T9" fmla="*/ 0 h 17"/>
                  <a:gd name="T10" fmla="*/ 13 w 17"/>
                  <a:gd name="T11" fmla="*/ 0 h 17"/>
                  <a:gd name="T12" fmla="*/ 17 w 17"/>
                  <a:gd name="T13" fmla="*/ 4 h 17"/>
                  <a:gd name="T14" fmla="*/ 17 w 17"/>
                  <a:gd name="T15" fmla="*/ 5 h 17"/>
                  <a:gd name="T16" fmla="*/ 6 w 17"/>
                  <a:gd name="T17" fmla="*/ 17 h 17"/>
                  <a:gd name="T18" fmla="*/ 5 w 17"/>
                  <a:gd name="T19" fmla="*/ 17 h 17"/>
                  <a:gd name="T20" fmla="*/ 2 w 17"/>
                  <a:gd name="T21" fmla="*/ 12 h 17"/>
                  <a:gd name="T22" fmla="*/ 5 w 17"/>
                  <a:gd name="T23" fmla="*/ 15 h 17"/>
                  <a:gd name="T24" fmla="*/ 15 w 17"/>
                  <a:gd name="T25" fmla="*/ 5 h 17"/>
                  <a:gd name="T26" fmla="*/ 12 w 17"/>
                  <a:gd name="T27" fmla="*/ 2 h 17"/>
                  <a:gd name="T28" fmla="*/ 2 w 17"/>
                  <a:gd name="T2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5" y="17"/>
                    </a:moveTo>
                    <a:cubicBezTo>
                      <a:pt x="5" y="17"/>
                      <a:pt x="5" y="17"/>
                      <a:pt x="4" y="17"/>
                    </a:cubicBezTo>
                    <a:cubicBezTo>
                      <a:pt x="0" y="13"/>
                      <a:pt x="0" y="13"/>
                      <a:pt x="0" y="13"/>
                    </a:cubicBezTo>
                    <a:cubicBezTo>
                      <a:pt x="0" y="12"/>
                      <a:pt x="0" y="12"/>
                      <a:pt x="0" y="12"/>
                    </a:cubicBezTo>
                    <a:cubicBezTo>
                      <a:pt x="12" y="0"/>
                      <a:pt x="12" y="0"/>
                      <a:pt x="12" y="0"/>
                    </a:cubicBezTo>
                    <a:cubicBezTo>
                      <a:pt x="12" y="0"/>
                      <a:pt x="12" y="0"/>
                      <a:pt x="13" y="0"/>
                    </a:cubicBezTo>
                    <a:cubicBezTo>
                      <a:pt x="17" y="4"/>
                      <a:pt x="17" y="4"/>
                      <a:pt x="17" y="4"/>
                    </a:cubicBezTo>
                    <a:cubicBezTo>
                      <a:pt x="17" y="5"/>
                      <a:pt x="17" y="5"/>
                      <a:pt x="17" y="5"/>
                    </a:cubicBezTo>
                    <a:cubicBezTo>
                      <a:pt x="6" y="17"/>
                      <a:pt x="6" y="17"/>
                      <a:pt x="6" y="17"/>
                    </a:cubicBezTo>
                    <a:cubicBezTo>
                      <a:pt x="5" y="17"/>
                      <a:pt x="5" y="17"/>
                      <a:pt x="5" y="17"/>
                    </a:cubicBezTo>
                    <a:close/>
                    <a:moveTo>
                      <a:pt x="2" y="12"/>
                    </a:moveTo>
                    <a:cubicBezTo>
                      <a:pt x="5" y="15"/>
                      <a:pt x="5" y="15"/>
                      <a:pt x="5" y="15"/>
                    </a:cubicBezTo>
                    <a:cubicBezTo>
                      <a:pt x="15" y="5"/>
                      <a:pt x="15" y="5"/>
                      <a:pt x="15" y="5"/>
                    </a:cubicBezTo>
                    <a:cubicBezTo>
                      <a:pt x="12" y="2"/>
                      <a:pt x="12" y="2"/>
                      <a:pt x="12" y="2"/>
                    </a:cubicBezTo>
                    <a:lnTo>
                      <a:pt x="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5" name="Freeform 227">
                <a:extLst>
                  <a:ext uri="{FF2B5EF4-FFF2-40B4-BE49-F238E27FC236}">
                    <a16:creationId xmlns:a16="http://schemas.microsoft.com/office/drawing/2014/main" id="{DFECA1F8-0B1B-4DB2-ACE5-231AF2A102AA}"/>
                  </a:ext>
                </a:extLst>
              </p:cNvPr>
              <p:cNvSpPr>
                <a:spLocks/>
              </p:cNvSpPr>
              <p:nvPr/>
            </p:nvSpPr>
            <p:spPr bwMode="auto">
              <a:xfrm>
                <a:off x="5311775" y="5373688"/>
                <a:ext cx="65088" cy="76200"/>
              </a:xfrm>
              <a:custGeom>
                <a:avLst/>
                <a:gdLst>
                  <a:gd name="T0" fmla="*/ 11 w 20"/>
                  <a:gd name="T1" fmla="*/ 24 h 24"/>
                  <a:gd name="T2" fmla="*/ 0 w 20"/>
                  <a:gd name="T3" fmla="*/ 13 h 24"/>
                  <a:gd name="T4" fmla="*/ 0 w 20"/>
                  <a:gd name="T5" fmla="*/ 12 h 24"/>
                  <a:gd name="T6" fmla="*/ 12 w 20"/>
                  <a:gd name="T7" fmla="*/ 0 h 24"/>
                  <a:gd name="T8" fmla="*/ 13 w 20"/>
                  <a:gd name="T9" fmla="*/ 0 h 24"/>
                  <a:gd name="T10" fmla="*/ 20 w 20"/>
                  <a:gd name="T11" fmla="*/ 8 h 24"/>
                  <a:gd name="T12" fmla="*/ 19 w 20"/>
                  <a:gd name="T13" fmla="*/ 9 h 24"/>
                  <a:gd name="T14" fmla="*/ 12 w 20"/>
                  <a:gd name="T15" fmla="*/ 2 h 24"/>
                  <a:gd name="T16" fmla="*/ 2 w 20"/>
                  <a:gd name="T17" fmla="*/ 12 h 24"/>
                  <a:gd name="T18" fmla="*/ 12 w 20"/>
                  <a:gd name="T19" fmla="*/ 22 h 24"/>
                  <a:gd name="T20" fmla="*/ 11 w 2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1" y="24"/>
                    </a:moveTo>
                    <a:cubicBezTo>
                      <a:pt x="0" y="13"/>
                      <a:pt x="0" y="13"/>
                      <a:pt x="0" y="13"/>
                    </a:cubicBezTo>
                    <a:cubicBezTo>
                      <a:pt x="0" y="12"/>
                      <a:pt x="0" y="12"/>
                      <a:pt x="0" y="12"/>
                    </a:cubicBezTo>
                    <a:cubicBezTo>
                      <a:pt x="12" y="0"/>
                      <a:pt x="12" y="0"/>
                      <a:pt x="12" y="0"/>
                    </a:cubicBezTo>
                    <a:cubicBezTo>
                      <a:pt x="12" y="0"/>
                      <a:pt x="12" y="0"/>
                      <a:pt x="13" y="0"/>
                    </a:cubicBezTo>
                    <a:cubicBezTo>
                      <a:pt x="20" y="8"/>
                      <a:pt x="20" y="8"/>
                      <a:pt x="20" y="8"/>
                    </a:cubicBezTo>
                    <a:cubicBezTo>
                      <a:pt x="19" y="9"/>
                      <a:pt x="19" y="9"/>
                      <a:pt x="19" y="9"/>
                    </a:cubicBezTo>
                    <a:cubicBezTo>
                      <a:pt x="12" y="2"/>
                      <a:pt x="12" y="2"/>
                      <a:pt x="12" y="2"/>
                    </a:cubicBezTo>
                    <a:cubicBezTo>
                      <a:pt x="2" y="12"/>
                      <a:pt x="2" y="12"/>
                      <a:pt x="2" y="12"/>
                    </a:cubicBezTo>
                    <a:cubicBezTo>
                      <a:pt x="12" y="22"/>
                      <a:pt x="12" y="22"/>
                      <a:pt x="12" y="22"/>
                    </a:cubicBezTo>
                    <a:lnTo>
                      <a:pt x="11"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6" name="Freeform 228">
                <a:extLst>
                  <a:ext uri="{FF2B5EF4-FFF2-40B4-BE49-F238E27FC236}">
                    <a16:creationId xmlns:a16="http://schemas.microsoft.com/office/drawing/2014/main" id="{A3BC3D52-4095-43AA-AA7B-8FA81A83A0AB}"/>
                  </a:ext>
                </a:extLst>
              </p:cNvPr>
              <p:cNvSpPr>
                <a:spLocks/>
              </p:cNvSpPr>
              <p:nvPr/>
            </p:nvSpPr>
            <p:spPr bwMode="auto">
              <a:xfrm>
                <a:off x="5414963" y="5434013"/>
                <a:ext cx="6350" cy="6350"/>
              </a:xfrm>
              <a:custGeom>
                <a:avLst/>
                <a:gdLst>
                  <a:gd name="T0" fmla="*/ 1 w 2"/>
                  <a:gd name="T1" fmla="*/ 2 h 2"/>
                  <a:gd name="T2" fmla="*/ 0 w 2"/>
                  <a:gd name="T3" fmla="*/ 2 h 2"/>
                  <a:gd name="T4" fmla="*/ 0 w 2"/>
                  <a:gd name="T5" fmla="*/ 1 h 2"/>
                  <a:gd name="T6" fmla="*/ 1 w 2"/>
                  <a:gd name="T7" fmla="*/ 1 h 2"/>
                  <a:gd name="T8" fmla="*/ 2 w 2"/>
                  <a:gd name="T9" fmla="*/ 0 h 2"/>
                  <a:gd name="T10" fmla="*/ 2 w 2"/>
                  <a:gd name="T11" fmla="*/ 1 h 2"/>
                  <a:gd name="T12" fmla="*/ 2 w 2"/>
                  <a:gd name="T13" fmla="*/ 1 h 2"/>
                  <a:gd name="T14" fmla="*/ 2 w 2"/>
                  <a:gd name="T15" fmla="*/ 2 h 2"/>
                  <a:gd name="T16" fmla="*/ 2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0" y="2"/>
                    </a:cubicBezTo>
                    <a:cubicBezTo>
                      <a:pt x="0" y="2"/>
                      <a:pt x="0" y="1"/>
                      <a:pt x="0" y="1"/>
                    </a:cubicBezTo>
                    <a:cubicBezTo>
                      <a:pt x="1" y="1"/>
                      <a:pt x="1" y="1"/>
                      <a:pt x="1" y="1"/>
                    </a:cubicBezTo>
                    <a:cubicBezTo>
                      <a:pt x="1" y="0"/>
                      <a:pt x="1" y="0"/>
                      <a:pt x="2" y="0"/>
                    </a:cubicBezTo>
                    <a:cubicBezTo>
                      <a:pt x="2" y="0"/>
                      <a:pt x="2" y="1"/>
                      <a:pt x="2" y="1"/>
                    </a:cubicBezTo>
                    <a:cubicBezTo>
                      <a:pt x="2" y="1"/>
                      <a:pt x="2" y="1"/>
                      <a:pt x="2" y="1"/>
                    </a:cubicBezTo>
                    <a:cubicBezTo>
                      <a:pt x="2" y="1"/>
                      <a:pt x="2" y="2"/>
                      <a:pt x="2" y="2"/>
                    </a:cubicBezTo>
                    <a:cubicBezTo>
                      <a:pt x="2" y="2"/>
                      <a:pt x="2" y="2"/>
                      <a:pt x="2" y="2"/>
                    </a:cubicBezTo>
                    <a:cubicBezTo>
                      <a:pt x="1" y="2"/>
                      <a:pt x="1"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7" name="Freeform 229">
                <a:extLst>
                  <a:ext uri="{FF2B5EF4-FFF2-40B4-BE49-F238E27FC236}">
                    <a16:creationId xmlns:a16="http://schemas.microsoft.com/office/drawing/2014/main" id="{870AAE2E-3C86-4D51-934A-234F153DD158}"/>
                  </a:ext>
                </a:extLst>
              </p:cNvPr>
              <p:cNvSpPr>
                <a:spLocks/>
              </p:cNvSpPr>
              <p:nvPr/>
            </p:nvSpPr>
            <p:spPr bwMode="auto">
              <a:xfrm>
                <a:off x="5370513" y="5437188"/>
                <a:ext cx="47625" cy="41275"/>
              </a:xfrm>
              <a:custGeom>
                <a:avLst/>
                <a:gdLst>
                  <a:gd name="T0" fmla="*/ 3 w 15"/>
                  <a:gd name="T1" fmla="*/ 13 h 13"/>
                  <a:gd name="T2" fmla="*/ 1 w 15"/>
                  <a:gd name="T3" fmla="*/ 12 h 13"/>
                  <a:gd name="T4" fmla="*/ 1 w 15"/>
                  <a:gd name="T5" fmla="*/ 12 h 13"/>
                  <a:gd name="T6" fmla="*/ 1 w 15"/>
                  <a:gd name="T7" fmla="*/ 7 h 13"/>
                  <a:gd name="T8" fmla="*/ 1 w 15"/>
                  <a:gd name="T9" fmla="*/ 7 h 13"/>
                  <a:gd name="T10" fmla="*/ 6 w 15"/>
                  <a:gd name="T11" fmla="*/ 2 h 13"/>
                  <a:gd name="T12" fmla="*/ 7 w 15"/>
                  <a:gd name="T13" fmla="*/ 3 h 13"/>
                  <a:gd name="T14" fmla="*/ 2 w 15"/>
                  <a:gd name="T15" fmla="*/ 8 h 13"/>
                  <a:gd name="T16" fmla="*/ 2 w 15"/>
                  <a:gd name="T17" fmla="*/ 11 h 13"/>
                  <a:gd name="T18" fmla="*/ 2 w 15"/>
                  <a:gd name="T19" fmla="*/ 11 h 13"/>
                  <a:gd name="T20" fmla="*/ 4 w 15"/>
                  <a:gd name="T21" fmla="*/ 11 h 13"/>
                  <a:gd name="T22" fmla="*/ 14 w 15"/>
                  <a:gd name="T23" fmla="*/ 0 h 13"/>
                  <a:gd name="T24" fmla="*/ 15 w 15"/>
                  <a:gd name="T25" fmla="*/ 1 h 13"/>
                  <a:gd name="T26" fmla="*/ 5 w 15"/>
                  <a:gd name="T27" fmla="*/ 12 h 13"/>
                  <a:gd name="T28" fmla="*/ 3 w 15"/>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3" y="13"/>
                    </a:moveTo>
                    <a:cubicBezTo>
                      <a:pt x="2" y="13"/>
                      <a:pt x="1" y="12"/>
                      <a:pt x="1" y="12"/>
                    </a:cubicBezTo>
                    <a:cubicBezTo>
                      <a:pt x="1" y="12"/>
                      <a:pt x="1" y="12"/>
                      <a:pt x="1" y="12"/>
                    </a:cubicBezTo>
                    <a:cubicBezTo>
                      <a:pt x="0" y="11"/>
                      <a:pt x="0" y="9"/>
                      <a:pt x="1" y="7"/>
                    </a:cubicBezTo>
                    <a:cubicBezTo>
                      <a:pt x="1" y="7"/>
                      <a:pt x="1" y="7"/>
                      <a:pt x="1" y="7"/>
                    </a:cubicBezTo>
                    <a:cubicBezTo>
                      <a:pt x="6" y="2"/>
                      <a:pt x="6" y="2"/>
                      <a:pt x="6" y="2"/>
                    </a:cubicBezTo>
                    <a:cubicBezTo>
                      <a:pt x="7" y="3"/>
                      <a:pt x="7" y="3"/>
                      <a:pt x="7" y="3"/>
                    </a:cubicBezTo>
                    <a:cubicBezTo>
                      <a:pt x="2" y="8"/>
                      <a:pt x="2" y="8"/>
                      <a:pt x="2" y="8"/>
                    </a:cubicBezTo>
                    <a:cubicBezTo>
                      <a:pt x="1" y="9"/>
                      <a:pt x="1" y="10"/>
                      <a:pt x="2" y="11"/>
                    </a:cubicBezTo>
                    <a:cubicBezTo>
                      <a:pt x="2" y="11"/>
                      <a:pt x="2" y="11"/>
                      <a:pt x="2" y="11"/>
                    </a:cubicBezTo>
                    <a:cubicBezTo>
                      <a:pt x="2" y="11"/>
                      <a:pt x="3" y="11"/>
                      <a:pt x="4" y="11"/>
                    </a:cubicBezTo>
                    <a:cubicBezTo>
                      <a:pt x="14" y="0"/>
                      <a:pt x="14" y="0"/>
                      <a:pt x="14" y="0"/>
                    </a:cubicBezTo>
                    <a:cubicBezTo>
                      <a:pt x="15" y="1"/>
                      <a:pt x="15" y="1"/>
                      <a:pt x="15" y="1"/>
                    </a:cubicBezTo>
                    <a:cubicBezTo>
                      <a:pt x="5" y="12"/>
                      <a:pt x="5" y="12"/>
                      <a:pt x="5" y="12"/>
                    </a:cubicBezTo>
                    <a:cubicBezTo>
                      <a:pt x="5" y="12"/>
                      <a:pt x="4" y="13"/>
                      <a:pt x="3"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8" name="Freeform 230">
                <a:extLst>
                  <a:ext uri="{FF2B5EF4-FFF2-40B4-BE49-F238E27FC236}">
                    <a16:creationId xmlns:a16="http://schemas.microsoft.com/office/drawing/2014/main" id="{A925A8C7-4C4E-4396-B7C6-D034159D0E8E}"/>
                  </a:ext>
                </a:extLst>
              </p:cNvPr>
              <p:cNvSpPr>
                <a:spLocks noEditPoints="1"/>
              </p:cNvSpPr>
              <p:nvPr/>
            </p:nvSpPr>
            <p:spPr bwMode="auto">
              <a:xfrm>
                <a:off x="5418138" y="5402263"/>
                <a:ext cx="22225" cy="66675"/>
              </a:xfrm>
              <a:custGeom>
                <a:avLst/>
                <a:gdLst>
                  <a:gd name="T0" fmla="*/ 4 w 7"/>
                  <a:gd name="T1" fmla="*/ 21 h 21"/>
                  <a:gd name="T2" fmla="*/ 0 w 7"/>
                  <a:gd name="T3" fmla="*/ 16 h 21"/>
                  <a:gd name="T4" fmla="*/ 0 w 7"/>
                  <a:gd name="T5" fmla="*/ 11 h 21"/>
                  <a:gd name="T6" fmla="*/ 1 w 7"/>
                  <a:gd name="T7" fmla="*/ 11 h 21"/>
                  <a:gd name="T8" fmla="*/ 1 w 7"/>
                  <a:gd name="T9" fmla="*/ 16 h 21"/>
                  <a:gd name="T10" fmla="*/ 4 w 7"/>
                  <a:gd name="T11" fmla="*/ 19 h 21"/>
                  <a:gd name="T12" fmla="*/ 4 w 7"/>
                  <a:gd name="T13" fmla="*/ 19 h 21"/>
                  <a:gd name="T14" fmla="*/ 5 w 7"/>
                  <a:gd name="T15" fmla="*/ 4 h 21"/>
                  <a:gd name="T16" fmla="*/ 5 w 7"/>
                  <a:gd name="T17" fmla="*/ 0 h 21"/>
                  <a:gd name="T18" fmla="*/ 7 w 7"/>
                  <a:gd name="T19" fmla="*/ 0 h 21"/>
                  <a:gd name="T20" fmla="*/ 7 w 7"/>
                  <a:gd name="T21" fmla="*/ 4 h 21"/>
                  <a:gd name="T22" fmla="*/ 7 w 7"/>
                  <a:gd name="T23" fmla="*/ 4 h 21"/>
                  <a:gd name="T24" fmla="*/ 6 w 7"/>
                  <a:gd name="T25" fmla="*/ 19 h 21"/>
                  <a:gd name="T26" fmla="*/ 4 w 7"/>
                  <a:gd name="T27" fmla="*/ 21 h 21"/>
                  <a:gd name="T28" fmla="*/ 4 w 7"/>
                  <a:gd name="T29" fmla="*/ 19 h 21"/>
                  <a:gd name="T30" fmla="*/ 4 w 7"/>
                  <a:gd name="T31" fmla="*/ 19 h 21"/>
                  <a:gd name="T32" fmla="*/ 4 w 7"/>
                  <a:gd name="T3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1">
                    <a:moveTo>
                      <a:pt x="4" y="21"/>
                    </a:moveTo>
                    <a:cubicBezTo>
                      <a:pt x="1" y="21"/>
                      <a:pt x="0" y="19"/>
                      <a:pt x="0" y="16"/>
                    </a:cubicBezTo>
                    <a:cubicBezTo>
                      <a:pt x="0" y="11"/>
                      <a:pt x="0" y="11"/>
                      <a:pt x="0" y="11"/>
                    </a:cubicBezTo>
                    <a:cubicBezTo>
                      <a:pt x="1" y="11"/>
                      <a:pt x="1" y="11"/>
                      <a:pt x="1" y="11"/>
                    </a:cubicBezTo>
                    <a:cubicBezTo>
                      <a:pt x="1" y="16"/>
                      <a:pt x="1" y="16"/>
                      <a:pt x="1" y="16"/>
                    </a:cubicBezTo>
                    <a:cubicBezTo>
                      <a:pt x="1" y="18"/>
                      <a:pt x="2" y="19"/>
                      <a:pt x="4" y="19"/>
                    </a:cubicBezTo>
                    <a:cubicBezTo>
                      <a:pt x="4" y="19"/>
                      <a:pt x="4" y="19"/>
                      <a:pt x="4" y="19"/>
                    </a:cubicBezTo>
                    <a:cubicBezTo>
                      <a:pt x="5" y="4"/>
                      <a:pt x="5" y="4"/>
                      <a:pt x="5" y="4"/>
                    </a:cubicBezTo>
                    <a:cubicBezTo>
                      <a:pt x="6" y="3"/>
                      <a:pt x="6" y="2"/>
                      <a:pt x="5" y="0"/>
                    </a:cubicBezTo>
                    <a:cubicBezTo>
                      <a:pt x="7" y="0"/>
                      <a:pt x="7" y="0"/>
                      <a:pt x="7" y="0"/>
                    </a:cubicBezTo>
                    <a:cubicBezTo>
                      <a:pt x="7" y="1"/>
                      <a:pt x="7" y="3"/>
                      <a:pt x="7" y="4"/>
                    </a:cubicBezTo>
                    <a:cubicBezTo>
                      <a:pt x="7" y="4"/>
                      <a:pt x="7" y="4"/>
                      <a:pt x="7" y="4"/>
                    </a:cubicBezTo>
                    <a:cubicBezTo>
                      <a:pt x="6" y="19"/>
                      <a:pt x="6" y="19"/>
                      <a:pt x="6" y="19"/>
                    </a:cubicBezTo>
                    <a:cubicBezTo>
                      <a:pt x="6" y="20"/>
                      <a:pt x="5" y="21"/>
                      <a:pt x="4" y="21"/>
                    </a:cubicBezTo>
                    <a:close/>
                    <a:moveTo>
                      <a:pt x="4" y="19"/>
                    </a:moveTo>
                    <a:cubicBezTo>
                      <a:pt x="4" y="19"/>
                      <a:pt x="4" y="19"/>
                      <a:pt x="4" y="19"/>
                    </a:cubicBezTo>
                    <a:cubicBezTo>
                      <a:pt x="4" y="19"/>
                      <a:pt x="4" y="19"/>
                      <a:pt x="4"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9" name="Freeform 231">
                <a:extLst>
                  <a:ext uri="{FF2B5EF4-FFF2-40B4-BE49-F238E27FC236}">
                    <a16:creationId xmlns:a16="http://schemas.microsoft.com/office/drawing/2014/main" id="{D6E41562-5945-48EA-B470-364E5940399D}"/>
                  </a:ext>
                </a:extLst>
              </p:cNvPr>
              <p:cNvSpPr>
                <a:spLocks/>
              </p:cNvSpPr>
              <p:nvPr/>
            </p:nvSpPr>
            <p:spPr bwMode="auto">
              <a:xfrm>
                <a:off x="5341938" y="5373688"/>
                <a:ext cx="73025" cy="69850"/>
              </a:xfrm>
              <a:custGeom>
                <a:avLst/>
                <a:gdLst>
                  <a:gd name="T0" fmla="*/ 3 w 23"/>
                  <a:gd name="T1" fmla="*/ 22 h 22"/>
                  <a:gd name="T2" fmla="*/ 3 w 23"/>
                  <a:gd name="T3" fmla="*/ 22 h 22"/>
                  <a:gd name="T4" fmla="*/ 1 w 23"/>
                  <a:gd name="T5" fmla="*/ 21 h 22"/>
                  <a:gd name="T6" fmla="*/ 0 w 23"/>
                  <a:gd name="T7" fmla="*/ 19 h 22"/>
                  <a:gd name="T8" fmla="*/ 1 w 23"/>
                  <a:gd name="T9" fmla="*/ 17 h 22"/>
                  <a:gd name="T10" fmla="*/ 15 w 23"/>
                  <a:gd name="T11" fmla="*/ 3 h 22"/>
                  <a:gd name="T12" fmla="*/ 23 w 23"/>
                  <a:gd name="T13" fmla="*/ 1 h 22"/>
                  <a:gd name="T14" fmla="*/ 22 w 23"/>
                  <a:gd name="T15" fmla="*/ 2 h 22"/>
                  <a:gd name="T16" fmla="*/ 16 w 23"/>
                  <a:gd name="T17" fmla="*/ 4 h 22"/>
                  <a:gd name="T18" fmla="*/ 16 w 23"/>
                  <a:gd name="T19" fmla="*/ 4 h 22"/>
                  <a:gd name="T20" fmla="*/ 2 w 23"/>
                  <a:gd name="T21" fmla="*/ 18 h 22"/>
                  <a:gd name="T22" fmla="*/ 2 w 23"/>
                  <a:gd name="T23" fmla="*/ 19 h 22"/>
                  <a:gd name="T24" fmla="*/ 2 w 23"/>
                  <a:gd name="T25" fmla="*/ 20 h 22"/>
                  <a:gd name="T26" fmla="*/ 3 w 23"/>
                  <a:gd name="T27" fmla="*/ 20 h 22"/>
                  <a:gd name="T28" fmla="*/ 3 w 23"/>
                  <a:gd name="T29" fmla="*/ 20 h 22"/>
                  <a:gd name="T30" fmla="*/ 4 w 23"/>
                  <a:gd name="T31" fmla="*/ 20 h 22"/>
                  <a:gd name="T32" fmla="*/ 9 w 23"/>
                  <a:gd name="T33" fmla="*/ 15 h 22"/>
                  <a:gd name="T34" fmla="*/ 10 w 23"/>
                  <a:gd name="T35" fmla="*/ 17 h 22"/>
                  <a:gd name="T36" fmla="*/ 6 w 23"/>
                  <a:gd name="T37" fmla="*/ 21 h 22"/>
                  <a:gd name="T38" fmla="*/ 3 w 23"/>
                  <a:gd name="T3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2">
                    <a:moveTo>
                      <a:pt x="3" y="22"/>
                    </a:moveTo>
                    <a:cubicBezTo>
                      <a:pt x="3" y="22"/>
                      <a:pt x="3" y="22"/>
                      <a:pt x="3" y="22"/>
                    </a:cubicBezTo>
                    <a:cubicBezTo>
                      <a:pt x="3" y="22"/>
                      <a:pt x="2" y="21"/>
                      <a:pt x="1" y="21"/>
                    </a:cubicBezTo>
                    <a:cubicBezTo>
                      <a:pt x="1" y="20"/>
                      <a:pt x="0" y="20"/>
                      <a:pt x="0" y="19"/>
                    </a:cubicBezTo>
                    <a:cubicBezTo>
                      <a:pt x="0" y="18"/>
                      <a:pt x="1" y="17"/>
                      <a:pt x="1" y="17"/>
                    </a:cubicBezTo>
                    <a:cubicBezTo>
                      <a:pt x="15" y="3"/>
                      <a:pt x="15" y="3"/>
                      <a:pt x="15" y="3"/>
                    </a:cubicBezTo>
                    <a:cubicBezTo>
                      <a:pt x="17" y="1"/>
                      <a:pt x="20" y="0"/>
                      <a:pt x="23" y="1"/>
                    </a:cubicBezTo>
                    <a:cubicBezTo>
                      <a:pt x="22" y="2"/>
                      <a:pt x="22" y="2"/>
                      <a:pt x="22" y="2"/>
                    </a:cubicBezTo>
                    <a:cubicBezTo>
                      <a:pt x="20" y="2"/>
                      <a:pt x="18" y="2"/>
                      <a:pt x="16" y="4"/>
                    </a:cubicBezTo>
                    <a:cubicBezTo>
                      <a:pt x="16" y="4"/>
                      <a:pt x="16" y="4"/>
                      <a:pt x="16" y="4"/>
                    </a:cubicBezTo>
                    <a:cubicBezTo>
                      <a:pt x="2" y="18"/>
                      <a:pt x="2" y="18"/>
                      <a:pt x="2" y="18"/>
                    </a:cubicBezTo>
                    <a:cubicBezTo>
                      <a:pt x="2" y="18"/>
                      <a:pt x="2" y="18"/>
                      <a:pt x="2" y="19"/>
                    </a:cubicBezTo>
                    <a:cubicBezTo>
                      <a:pt x="2" y="19"/>
                      <a:pt x="2" y="19"/>
                      <a:pt x="2" y="20"/>
                    </a:cubicBezTo>
                    <a:cubicBezTo>
                      <a:pt x="3" y="20"/>
                      <a:pt x="3" y="20"/>
                      <a:pt x="3" y="20"/>
                    </a:cubicBezTo>
                    <a:cubicBezTo>
                      <a:pt x="3" y="20"/>
                      <a:pt x="3" y="20"/>
                      <a:pt x="3" y="20"/>
                    </a:cubicBezTo>
                    <a:cubicBezTo>
                      <a:pt x="4" y="20"/>
                      <a:pt x="4" y="20"/>
                      <a:pt x="4" y="20"/>
                    </a:cubicBezTo>
                    <a:cubicBezTo>
                      <a:pt x="9" y="15"/>
                      <a:pt x="9" y="15"/>
                      <a:pt x="9" y="15"/>
                    </a:cubicBezTo>
                    <a:cubicBezTo>
                      <a:pt x="10" y="17"/>
                      <a:pt x="10" y="17"/>
                      <a:pt x="10" y="17"/>
                    </a:cubicBezTo>
                    <a:cubicBezTo>
                      <a:pt x="6" y="21"/>
                      <a:pt x="6" y="21"/>
                      <a:pt x="6" y="21"/>
                    </a:cubicBezTo>
                    <a:cubicBezTo>
                      <a:pt x="5" y="21"/>
                      <a:pt x="4" y="22"/>
                      <a:pt x="3"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0" name="Freeform 232">
                <a:extLst>
                  <a:ext uri="{FF2B5EF4-FFF2-40B4-BE49-F238E27FC236}">
                    <a16:creationId xmlns:a16="http://schemas.microsoft.com/office/drawing/2014/main" id="{4ADB774C-B982-42D3-9331-191F5A658F8F}"/>
                  </a:ext>
                </a:extLst>
              </p:cNvPr>
              <p:cNvSpPr>
                <a:spLocks/>
              </p:cNvSpPr>
              <p:nvPr/>
            </p:nvSpPr>
            <p:spPr bwMode="auto">
              <a:xfrm>
                <a:off x="5354638" y="5434013"/>
                <a:ext cx="38100" cy="38100"/>
              </a:xfrm>
              <a:custGeom>
                <a:avLst/>
                <a:gdLst>
                  <a:gd name="T0" fmla="*/ 3 w 12"/>
                  <a:gd name="T1" fmla="*/ 12 h 12"/>
                  <a:gd name="T2" fmla="*/ 1 w 12"/>
                  <a:gd name="T3" fmla="*/ 11 h 12"/>
                  <a:gd name="T4" fmla="*/ 0 w 12"/>
                  <a:gd name="T5" fmla="*/ 9 h 12"/>
                  <a:gd name="T6" fmla="*/ 1 w 12"/>
                  <a:gd name="T7" fmla="*/ 7 h 12"/>
                  <a:gd name="T8" fmla="*/ 8 w 12"/>
                  <a:gd name="T9" fmla="*/ 0 h 12"/>
                  <a:gd name="T10" fmla="*/ 9 w 12"/>
                  <a:gd name="T11" fmla="*/ 1 h 12"/>
                  <a:gd name="T12" fmla="*/ 2 w 12"/>
                  <a:gd name="T13" fmla="*/ 8 h 12"/>
                  <a:gd name="T14" fmla="*/ 2 w 12"/>
                  <a:gd name="T15" fmla="*/ 9 h 12"/>
                  <a:gd name="T16" fmla="*/ 2 w 12"/>
                  <a:gd name="T17" fmla="*/ 10 h 12"/>
                  <a:gd name="T18" fmla="*/ 4 w 12"/>
                  <a:gd name="T19" fmla="*/ 10 h 12"/>
                  <a:gd name="T20" fmla="*/ 11 w 12"/>
                  <a:gd name="T21" fmla="*/ 3 h 12"/>
                  <a:gd name="T22" fmla="*/ 12 w 12"/>
                  <a:gd name="T23" fmla="*/ 4 h 12"/>
                  <a:gd name="T24" fmla="*/ 5 w 12"/>
                  <a:gd name="T25" fmla="*/ 11 h 12"/>
                  <a:gd name="T26" fmla="*/ 3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3" y="12"/>
                    </a:moveTo>
                    <a:cubicBezTo>
                      <a:pt x="2" y="12"/>
                      <a:pt x="2" y="12"/>
                      <a:pt x="1" y="11"/>
                    </a:cubicBezTo>
                    <a:cubicBezTo>
                      <a:pt x="0" y="10"/>
                      <a:pt x="0" y="10"/>
                      <a:pt x="0" y="9"/>
                    </a:cubicBezTo>
                    <a:cubicBezTo>
                      <a:pt x="0" y="8"/>
                      <a:pt x="0" y="7"/>
                      <a:pt x="1" y="7"/>
                    </a:cubicBezTo>
                    <a:cubicBezTo>
                      <a:pt x="8" y="0"/>
                      <a:pt x="8" y="0"/>
                      <a:pt x="8" y="0"/>
                    </a:cubicBezTo>
                    <a:cubicBezTo>
                      <a:pt x="9" y="1"/>
                      <a:pt x="9" y="1"/>
                      <a:pt x="9" y="1"/>
                    </a:cubicBezTo>
                    <a:cubicBezTo>
                      <a:pt x="2" y="8"/>
                      <a:pt x="2" y="8"/>
                      <a:pt x="2" y="8"/>
                    </a:cubicBezTo>
                    <a:cubicBezTo>
                      <a:pt x="2" y="8"/>
                      <a:pt x="2" y="8"/>
                      <a:pt x="2" y="9"/>
                    </a:cubicBezTo>
                    <a:cubicBezTo>
                      <a:pt x="2" y="9"/>
                      <a:pt x="2" y="10"/>
                      <a:pt x="2" y="10"/>
                    </a:cubicBezTo>
                    <a:cubicBezTo>
                      <a:pt x="3" y="10"/>
                      <a:pt x="4" y="10"/>
                      <a:pt x="4" y="10"/>
                    </a:cubicBezTo>
                    <a:cubicBezTo>
                      <a:pt x="11" y="3"/>
                      <a:pt x="11" y="3"/>
                      <a:pt x="11" y="3"/>
                    </a:cubicBezTo>
                    <a:cubicBezTo>
                      <a:pt x="12" y="4"/>
                      <a:pt x="12" y="4"/>
                      <a:pt x="12" y="4"/>
                    </a:cubicBezTo>
                    <a:cubicBezTo>
                      <a:pt x="5" y="11"/>
                      <a:pt x="5" y="11"/>
                      <a:pt x="5" y="11"/>
                    </a:cubicBezTo>
                    <a:cubicBezTo>
                      <a:pt x="5" y="12"/>
                      <a:pt x="4" y="12"/>
                      <a:pt x="3"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233">
                <a:extLst>
                  <a:ext uri="{FF2B5EF4-FFF2-40B4-BE49-F238E27FC236}">
                    <a16:creationId xmlns:a16="http://schemas.microsoft.com/office/drawing/2014/main" id="{AFBE7A6F-D3B6-4E33-B243-64A8CD1DE557}"/>
                  </a:ext>
                </a:extLst>
              </p:cNvPr>
              <p:cNvSpPr>
                <a:spLocks/>
              </p:cNvSpPr>
              <p:nvPr/>
            </p:nvSpPr>
            <p:spPr bwMode="auto">
              <a:xfrm>
                <a:off x="5348288" y="5421313"/>
                <a:ext cx="34925" cy="34925"/>
              </a:xfrm>
              <a:custGeom>
                <a:avLst/>
                <a:gdLst>
                  <a:gd name="T0" fmla="*/ 3 w 11"/>
                  <a:gd name="T1" fmla="*/ 11 h 11"/>
                  <a:gd name="T2" fmla="*/ 1 w 11"/>
                  <a:gd name="T3" fmla="*/ 11 h 11"/>
                  <a:gd name="T4" fmla="*/ 0 w 11"/>
                  <a:gd name="T5" fmla="*/ 8 h 11"/>
                  <a:gd name="T6" fmla="*/ 1 w 11"/>
                  <a:gd name="T7" fmla="*/ 6 h 11"/>
                  <a:gd name="T8" fmla="*/ 7 w 11"/>
                  <a:gd name="T9" fmla="*/ 0 h 11"/>
                  <a:gd name="T10" fmla="*/ 8 w 11"/>
                  <a:gd name="T11" fmla="*/ 2 h 11"/>
                  <a:gd name="T12" fmla="*/ 2 w 11"/>
                  <a:gd name="T13" fmla="*/ 7 h 11"/>
                  <a:gd name="T14" fmla="*/ 2 w 11"/>
                  <a:gd name="T15" fmla="*/ 8 h 11"/>
                  <a:gd name="T16" fmla="*/ 2 w 11"/>
                  <a:gd name="T17" fmla="*/ 9 h 11"/>
                  <a:gd name="T18" fmla="*/ 4 w 11"/>
                  <a:gd name="T19" fmla="*/ 9 h 11"/>
                  <a:gd name="T20" fmla="*/ 10 w 11"/>
                  <a:gd name="T21" fmla="*/ 4 h 11"/>
                  <a:gd name="T22" fmla="*/ 11 w 11"/>
                  <a:gd name="T23" fmla="*/ 5 h 11"/>
                  <a:gd name="T24" fmla="*/ 5 w 11"/>
                  <a:gd name="T25" fmla="*/ 11 h 11"/>
                  <a:gd name="T26" fmla="*/ 3 w 11"/>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3" y="11"/>
                    </a:moveTo>
                    <a:cubicBezTo>
                      <a:pt x="2" y="11"/>
                      <a:pt x="2" y="11"/>
                      <a:pt x="1" y="11"/>
                    </a:cubicBezTo>
                    <a:cubicBezTo>
                      <a:pt x="0" y="10"/>
                      <a:pt x="0" y="9"/>
                      <a:pt x="0" y="8"/>
                    </a:cubicBezTo>
                    <a:cubicBezTo>
                      <a:pt x="0" y="8"/>
                      <a:pt x="0" y="7"/>
                      <a:pt x="1" y="6"/>
                    </a:cubicBezTo>
                    <a:cubicBezTo>
                      <a:pt x="7" y="0"/>
                      <a:pt x="7" y="0"/>
                      <a:pt x="7" y="0"/>
                    </a:cubicBezTo>
                    <a:cubicBezTo>
                      <a:pt x="8" y="2"/>
                      <a:pt x="8" y="2"/>
                      <a:pt x="8" y="2"/>
                    </a:cubicBezTo>
                    <a:cubicBezTo>
                      <a:pt x="2" y="7"/>
                      <a:pt x="2" y="7"/>
                      <a:pt x="2" y="7"/>
                    </a:cubicBezTo>
                    <a:cubicBezTo>
                      <a:pt x="2" y="8"/>
                      <a:pt x="2" y="8"/>
                      <a:pt x="2" y="8"/>
                    </a:cubicBezTo>
                    <a:cubicBezTo>
                      <a:pt x="2" y="9"/>
                      <a:pt x="2" y="9"/>
                      <a:pt x="2" y="9"/>
                    </a:cubicBezTo>
                    <a:cubicBezTo>
                      <a:pt x="3" y="10"/>
                      <a:pt x="4" y="10"/>
                      <a:pt x="4" y="9"/>
                    </a:cubicBezTo>
                    <a:cubicBezTo>
                      <a:pt x="10" y="4"/>
                      <a:pt x="10" y="4"/>
                      <a:pt x="10" y="4"/>
                    </a:cubicBezTo>
                    <a:cubicBezTo>
                      <a:pt x="11" y="5"/>
                      <a:pt x="11" y="5"/>
                      <a:pt x="11" y="5"/>
                    </a:cubicBezTo>
                    <a:cubicBezTo>
                      <a:pt x="5" y="11"/>
                      <a:pt x="5" y="11"/>
                      <a:pt x="5" y="11"/>
                    </a:cubicBezTo>
                    <a:cubicBezTo>
                      <a:pt x="5" y="11"/>
                      <a:pt x="4" y="11"/>
                      <a:pt x="3"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234">
                <a:extLst>
                  <a:ext uri="{FF2B5EF4-FFF2-40B4-BE49-F238E27FC236}">
                    <a16:creationId xmlns:a16="http://schemas.microsoft.com/office/drawing/2014/main" id="{1A603EEA-50BF-42B1-8607-3981F07027BB}"/>
                  </a:ext>
                </a:extLst>
              </p:cNvPr>
              <p:cNvSpPr>
                <a:spLocks/>
              </p:cNvSpPr>
              <p:nvPr/>
            </p:nvSpPr>
            <p:spPr bwMode="auto">
              <a:xfrm>
                <a:off x="5386388" y="5383213"/>
                <a:ext cx="6350" cy="3175"/>
              </a:xfrm>
              <a:custGeom>
                <a:avLst/>
                <a:gdLst>
                  <a:gd name="T0" fmla="*/ 1 w 2"/>
                  <a:gd name="T1" fmla="*/ 1 h 1"/>
                  <a:gd name="T2" fmla="*/ 1 w 2"/>
                  <a:gd name="T3" fmla="*/ 1 h 1"/>
                  <a:gd name="T4" fmla="*/ 0 w 2"/>
                  <a:gd name="T5" fmla="*/ 1 h 1"/>
                  <a:gd name="T6" fmla="*/ 1 w 2"/>
                  <a:gd name="T7" fmla="*/ 0 h 1"/>
                  <a:gd name="T8" fmla="*/ 1 w 2"/>
                  <a:gd name="T9" fmla="*/ 0 h 1"/>
                  <a:gd name="T10" fmla="*/ 1 w 2"/>
                  <a:gd name="T11" fmla="*/ 0 h 1"/>
                  <a:gd name="T12" fmla="*/ 2 w 2"/>
                  <a:gd name="T13" fmla="*/ 0 h 1"/>
                  <a:gd name="T14" fmla="*/ 2 w 2"/>
                  <a:gd name="T15" fmla="*/ 1 h 1"/>
                  <a:gd name="T16" fmla="*/ 2 w 2"/>
                  <a:gd name="T17" fmla="*/ 1 h 1"/>
                  <a:gd name="T18" fmla="*/ 2 w 2"/>
                  <a:gd name="T19" fmla="*/ 1 h 1"/>
                  <a:gd name="T20" fmla="*/ 1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1"/>
                    </a:moveTo>
                    <a:cubicBezTo>
                      <a:pt x="1" y="1"/>
                      <a:pt x="1" y="1"/>
                      <a:pt x="1" y="1"/>
                    </a:cubicBezTo>
                    <a:cubicBezTo>
                      <a:pt x="0" y="1"/>
                      <a:pt x="0" y="1"/>
                      <a:pt x="0" y="1"/>
                    </a:cubicBezTo>
                    <a:cubicBezTo>
                      <a:pt x="0" y="0"/>
                      <a:pt x="0" y="0"/>
                      <a:pt x="1" y="0"/>
                    </a:cubicBezTo>
                    <a:cubicBezTo>
                      <a:pt x="1" y="0"/>
                      <a:pt x="1" y="0"/>
                      <a:pt x="1" y="0"/>
                    </a:cubicBezTo>
                    <a:cubicBezTo>
                      <a:pt x="1" y="0"/>
                      <a:pt x="1" y="0"/>
                      <a:pt x="1" y="0"/>
                    </a:cubicBezTo>
                    <a:cubicBezTo>
                      <a:pt x="1" y="0"/>
                      <a:pt x="2" y="0"/>
                      <a:pt x="2" y="0"/>
                    </a:cubicBezTo>
                    <a:cubicBezTo>
                      <a:pt x="2" y="0"/>
                      <a:pt x="2" y="1"/>
                      <a:pt x="2" y="1"/>
                    </a:cubicBezTo>
                    <a:cubicBezTo>
                      <a:pt x="2" y="1"/>
                      <a:pt x="2" y="1"/>
                      <a:pt x="2" y="1"/>
                    </a:cubicBezTo>
                    <a:cubicBezTo>
                      <a:pt x="2" y="1"/>
                      <a:pt x="2" y="1"/>
                      <a:pt x="2" y="1"/>
                    </a:cubicBezTo>
                    <a:cubicBezTo>
                      <a:pt x="2" y="1"/>
                      <a:pt x="1" y="1"/>
                      <a:pt x="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235">
                <a:extLst>
                  <a:ext uri="{FF2B5EF4-FFF2-40B4-BE49-F238E27FC236}">
                    <a16:creationId xmlns:a16="http://schemas.microsoft.com/office/drawing/2014/main" id="{97053249-86F7-4906-B400-45492EBA1F07}"/>
                  </a:ext>
                </a:extLst>
              </p:cNvPr>
              <p:cNvSpPr>
                <a:spLocks noEditPoints="1"/>
              </p:cNvSpPr>
              <p:nvPr/>
            </p:nvSpPr>
            <p:spPr bwMode="auto">
              <a:xfrm>
                <a:off x="5414963" y="5437188"/>
                <a:ext cx="6350" cy="3175"/>
              </a:xfrm>
              <a:custGeom>
                <a:avLst/>
                <a:gdLst>
                  <a:gd name="T0" fmla="*/ 1 w 2"/>
                  <a:gd name="T1" fmla="*/ 1 h 1"/>
                  <a:gd name="T2" fmla="*/ 0 w 2"/>
                  <a:gd name="T3" fmla="*/ 1 h 1"/>
                  <a:gd name="T4" fmla="*/ 0 w 2"/>
                  <a:gd name="T5" fmla="*/ 0 h 1"/>
                  <a:gd name="T6" fmla="*/ 0 w 2"/>
                  <a:gd name="T7" fmla="*/ 0 h 1"/>
                  <a:gd name="T8" fmla="*/ 2 w 2"/>
                  <a:gd name="T9" fmla="*/ 0 h 1"/>
                  <a:gd name="T10" fmla="*/ 2 w 2"/>
                  <a:gd name="T11" fmla="*/ 1 h 1"/>
                  <a:gd name="T12" fmla="*/ 2 w 2"/>
                  <a:gd name="T13" fmla="*/ 1 h 1"/>
                  <a:gd name="T14" fmla="*/ 1 w 2"/>
                  <a:gd name="T15" fmla="*/ 1 h 1"/>
                  <a:gd name="T16" fmla="*/ 1 w 2"/>
                  <a:gd name="T17" fmla="*/ 1 h 1"/>
                  <a:gd name="T18" fmla="*/ 1 w 2"/>
                  <a:gd name="T19" fmla="*/ 1 h 1"/>
                  <a:gd name="T20" fmla="*/ 1 w 2"/>
                  <a:gd name="T21" fmla="*/ 1 h 1"/>
                  <a:gd name="T22" fmla="*/ 0 w 2"/>
                  <a:gd name="T23" fmla="*/ 0 h 1"/>
                  <a:gd name="T24" fmla="*/ 0 w 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cubicBezTo>
                      <a:pt x="1" y="1"/>
                      <a:pt x="0" y="1"/>
                      <a:pt x="0" y="1"/>
                    </a:cubicBezTo>
                    <a:cubicBezTo>
                      <a:pt x="0" y="1"/>
                      <a:pt x="0" y="1"/>
                      <a:pt x="0" y="0"/>
                    </a:cubicBezTo>
                    <a:cubicBezTo>
                      <a:pt x="0" y="0"/>
                      <a:pt x="0" y="0"/>
                      <a:pt x="0" y="0"/>
                    </a:cubicBezTo>
                    <a:cubicBezTo>
                      <a:pt x="1" y="0"/>
                      <a:pt x="1" y="0"/>
                      <a:pt x="2" y="0"/>
                    </a:cubicBezTo>
                    <a:cubicBezTo>
                      <a:pt x="2" y="0"/>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lose/>
                    <a:moveTo>
                      <a:pt x="0" y="0"/>
                    </a:move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4" name="Freeform 236">
                <a:extLst>
                  <a:ext uri="{FF2B5EF4-FFF2-40B4-BE49-F238E27FC236}">
                    <a16:creationId xmlns:a16="http://schemas.microsoft.com/office/drawing/2014/main" id="{03883854-53FC-4DBC-81FA-19DBD471802B}"/>
                  </a:ext>
                </a:extLst>
              </p:cNvPr>
              <p:cNvSpPr>
                <a:spLocks noEditPoints="1"/>
              </p:cNvSpPr>
              <p:nvPr/>
            </p:nvSpPr>
            <p:spPr bwMode="auto">
              <a:xfrm>
                <a:off x="5405438" y="5357813"/>
                <a:ext cx="53975" cy="53975"/>
              </a:xfrm>
              <a:custGeom>
                <a:avLst/>
                <a:gdLst>
                  <a:gd name="T0" fmla="*/ 12 w 17"/>
                  <a:gd name="T1" fmla="*/ 17 h 17"/>
                  <a:gd name="T2" fmla="*/ 11 w 17"/>
                  <a:gd name="T3" fmla="*/ 17 h 17"/>
                  <a:gd name="T4" fmla="*/ 0 w 17"/>
                  <a:gd name="T5" fmla="*/ 5 h 17"/>
                  <a:gd name="T6" fmla="*/ 0 w 17"/>
                  <a:gd name="T7" fmla="*/ 5 h 17"/>
                  <a:gd name="T8" fmla="*/ 0 w 17"/>
                  <a:gd name="T9" fmla="*/ 4 h 17"/>
                  <a:gd name="T10" fmla="*/ 4 w 17"/>
                  <a:gd name="T11" fmla="*/ 0 h 17"/>
                  <a:gd name="T12" fmla="*/ 5 w 17"/>
                  <a:gd name="T13" fmla="*/ 0 h 17"/>
                  <a:gd name="T14" fmla="*/ 17 w 17"/>
                  <a:gd name="T15" fmla="*/ 11 h 17"/>
                  <a:gd name="T16" fmla="*/ 17 w 17"/>
                  <a:gd name="T17" fmla="*/ 13 h 17"/>
                  <a:gd name="T18" fmla="*/ 13 w 17"/>
                  <a:gd name="T19" fmla="*/ 17 h 17"/>
                  <a:gd name="T20" fmla="*/ 12 w 17"/>
                  <a:gd name="T21" fmla="*/ 17 h 17"/>
                  <a:gd name="T22" fmla="*/ 2 w 17"/>
                  <a:gd name="T23" fmla="*/ 5 h 17"/>
                  <a:gd name="T24" fmla="*/ 12 w 17"/>
                  <a:gd name="T25" fmla="*/ 15 h 17"/>
                  <a:gd name="T26" fmla="*/ 15 w 17"/>
                  <a:gd name="T27" fmla="*/ 12 h 17"/>
                  <a:gd name="T28" fmla="*/ 5 w 17"/>
                  <a:gd name="T29" fmla="*/ 2 h 17"/>
                  <a:gd name="T30" fmla="*/ 2 w 17"/>
                  <a:gd name="T3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2" y="17"/>
                    </a:moveTo>
                    <a:cubicBezTo>
                      <a:pt x="12" y="17"/>
                      <a:pt x="12" y="17"/>
                      <a:pt x="11" y="17"/>
                    </a:cubicBezTo>
                    <a:cubicBezTo>
                      <a:pt x="0" y="5"/>
                      <a:pt x="0" y="5"/>
                      <a:pt x="0" y="5"/>
                    </a:cubicBezTo>
                    <a:cubicBezTo>
                      <a:pt x="0" y="5"/>
                      <a:pt x="0" y="5"/>
                      <a:pt x="0" y="5"/>
                    </a:cubicBezTo>
                    <a:cubicBezTo>
                      <a:pt x="0" y="5"/>
                      <a:pt x="0" y="4"/>
                      <a:pt x="0" y="4"/>
                    </a:cubicBezTo>
                    <a:cubicBezTo>
                      <a:pt x="4" y="0"/>
                      <a:pt x="4" y="0"/>
                      <a:pt x="4" y="0"/>
                    </a:cubicBezTo>
                    <a:cubicBezTo>
                      <a:pt x="4" y="0"/>
                      <a:pt x="5" y="0"/>
                      <a:pt x="5" y="0"/>
                    </a:cubicBezTo>
                    <a:cubicBezTo>
                      <a:pt x="17" y="11"/>
                      <a:pt x="17" y="11"/>
                      <a:pt x="17" y="11"/>
                    </a:cubicBezTo>
                    <a:cubicBezTo>
                      <a:pt x="17" y="12"/>
                      <a:pt x="17" y="12"/>
                      <a:pt x="17" y="13"/>
                    </a:cubicBezTo>
                    <a:cubicBezTo>
                      <a:pt x="13" y="17"/>
                      <a:pt x="13" y="17"/>
                      <a:pt x="13" y="17"/>
                    </a:cubicBezTo>
                    <a:cubicBezTo>
                      <a:pt x="12" y="17"/>
                      <a:pt x="12" y="17"/>
                      <a:pt x="12" y="17"/>
                    </a:cubicBezTo>
                    <a:close/>
                    <a:moveTo>
                      <a:pt x="2" y="5"/>
                    </a:moveTo>
                    <a:cubicBezTo>
                      <a:pt x="12" y="15"/>
                      <a:pt x="12" y="15"/>
                      <a:pt x="12" y="15"/>
                    </a:cubicBezTo>
                    <a:cubicBezTo>
                      <a:pt x="15" y="12"/>
                      <a:pt x="15" y="12"/>
                      <a:pt x="15" y="12"/>
                    </a:cubicBezTo>
                    <a:cubicBezTo>
                      <a:pt x="5" y="2"/>
                      <a:pt x="5" y="2"/>
                      <a:pt x="5" y="2"/>
                    </a:cubicBezTo>
                    <a:lnTo>
                      <a:pt x="2"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5" name="Freeform 237">
                <a:extLst>
                  <a:ext uri="{FF2B5EF4-FFF2-40B4-BE49-F238E27FC236}">
                    <a16:creationId xmlns:a16="http://schemas.microsoft.com/office/drawing/2014/main" id="{98C8D246-3E91-4A00-BA50-C5901B2CC596}"/>
                  </a:ext>
                </a:extLst>
              </p:cNvPr>
              <p:cNvSpPr>
                <a:spLocks/>
              </p:cNvSpPr>
              <p:nvPr/>
            </p:nvSpPr>
            <p:spPr bwMode="auto">
              <a:xfrm>
                <a:off x="5334000" y="5226050"/>
                <a:ext cx="7938" cy="6350"/>
              </a:xfrm>
              <a:custGeom>
                <a:avLst/>
                <a:gdLst>
                  <a:gd name="T0" fmla="*/ 0 w 2"/>
                  <a:gd name="T1" fmla="*/ 2 h 2"/>
                  <a:gd name="T2" fmla="*/ 0 w 2"/>
                  <a:gd name="T3" fmla="*/ 2 h 2"/>
                  <a:gd name="T4" fmla="*/ 0 w 2"/>
                  <a:gd name="T5" fmla="*/ 1 h 2"/>
                  <a:gd name="T6" fmla="*/ 0 w 2"/>
                  <a:gd name="T7" fmla="*/ 1 h 2"/>
                  <a:gd name="T8" fmla="*/ 0 w 2"/>
                  <a:gd name="T9" fmla="*/ 0 h 2"/>
                  <a:gd name="T10" fmla="*/ 0 w 2"/>
                  <a:gd name="T11" fmla="*/ 0 h 2"/>
                  <a:gd name="T12" fmla="*/ 1 w 2"/>
                  <a:gd name="T13" fmla="*/ 0 h 2"/>
                  <a:gd name="T14" fmla="*/ 1 w 2"/>
                  <a:gd name="T15" fmla="*/ 1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0" y="1"/>
                      <a:pt x="0" y="1"/>
                      <a:pt x="0" y="1"/>
                    </a:cubicBezTo>
                    <a:cubicBezTo>
                      <a:pt x="0" y="1"/>
                      <a:pt x="0" y="1"/>
                      <a:pt x="0" y="0"/>
                    </a:cubicBezTo>
                    <a:cubicBezTo>
                      <a:pt x="0" y="0"/>
                      <a:pt x="0" y="0"/>
                      <a:pt x="0" y="0"/>
                    </a:cubicBezTo>
                    <a:cubicBezTo>
                      <a:pt x="1" y="0"/>
                      <a:pt x="1" y="0"/>
                      <a:pt x="1" y="0"/>
                    </a:cubicBezTo>
                    <a:cubicBezTo>
                      <a:pt x="2" y="0"/>
                      <a:pt x="2" y="1"/>
                      <a:pt x="1" y="1"/>
                    </a:cubicBezTo>
                    <a:cubicBezTo>
                      <a:pt x="1" y="1"/>
                      <a:pt x="1" y="1"/>
                      <a:pt x="1" y="2"/>
                    </a:cubicBezTo>
                    <a:cubicBezTo>
                      <a:pt x="1" y="2"/>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6" name="Freeform 238">
                <a:extLst>
                  <a:ext uri="{FF2B5EF4-FFF2-40B4-BE49-F238E27FC236}">
                    <a16:creationId xmlns:a16="http://schemas.microsoft.com/office/drawing/2014/main" id="{B0358E2F-A615-43EF-AEE1-4527160642FD}"/>
                  </a:ext>
                </a:extLst>
              </p:cNvPr>
              <p:cNvSpPr>
                <a:spLocks/>
              </p:cNvSpPr>
              <p:nvPr/>
            </p:nvSpPr>
            <p:spPr bwMode="auto">
              <a:xfrm>
                <a:off x="5334000" y="5191125"/>
                <a:ext cx="52388" cy="38100"/>
              </a:xfrm>
              <a:custGeom>
                <a:avLst/>
                <a:gdLst>
                  <a:gd name="T0" fmla="*/ 1 w 16"/>
                  <a:gd name="T1" fmla="*/ 12 h 12"/>
                  <a:gd name="T2" fmla="*/ 0 w 16"/>
                  <a:gd name="T3" fmla="*/ 11 h 12"/>
                  <a:gd name="T4" fmla="*/ 11 w 16"/>
                  <a:gd name="T5" fmla="*/ 1 h 12"/>
                  <a:gd name="T6" fmla="*/ 13 w 16"/>
                  <a:gd name="T7" fmla="*/ 0 h 12"/>
                  <a:gd name="T8" fmla="*/ 15 w 16"/>
                  <a:gd name="T9" fmla="*/ 1 h 12"/>
                  <a:gd name="T10" fmla="*/ 15 w 16"/>
                  <a:gd name="T11" fmla="*/ 5 h 12"/>
                  <a:gd name="T12" fmla="*/ 15 w 16"/>
                  <a:gd name="T13" fmla="*/ 5 h 12"/>
                  <a:gd name="T14" fmla="*/ 10 w 16"/>
                  <a:gd name="T15" fmla="*/ 10 h 12"/>
                  <a:gd name="T16" fmla="*/ 8 w 16"/>
                  <a:gd name="T17" fmla="*/ 9 h 12"/>
                  <a:gd name="T18" fmla="*/ 14 w 16"/>
                  <a:gd name="T19" fmla="*/ 4 h 12"/>
                  <a:gd name="T20" fmla="*/ 14 w 16"/>
                  <a:gd name="T21" fmla="*/ 2 h 12"/>
                  <a:gd name="T22" fmla="*/ 13 w 16"/>
                  <a:gd name="T23" fmla="*/ 1 h 12"/>
                  <a:gd name="T24" fmla="*/ 13 w 16"/>
                  <a:gd name="T25" fmla="*/ 1 h 12"/>
                  <a:gd name="T26" fmla="*/ 12 w 16"/>
                  <a:gd name="T27" fmla="*/ 2 h 12"/>
                  <a:gd name="T28" fmla="*/ 1 w 16"/>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2">
                    <a:moveTo>
                      <a:pt x="1" y="12"/>
                    </a:moveTo>
                    <a:cubicBezTo>
                      <a:pt x="0" y="11"/>
                      <a:pt x="0" y="11"/>
                      <a:pt x="0" y="11"/>
                    </a:cubicBezTo>
                    <a:cubicBezTo>
                      <a:pt x="11" y="1"/>
                      <a:pt x="11" y="1"/>
                      <a:pt x="11" y="1"/>
                    </a:cubicBezTo>
                    <a:cubicBezTo>
                      <a:pt x="11" y="0"/>
                      <a:pt x="12" y="0"/>
                      <a:pt x="13" y="0"/>
                    </a:cubicBezTo>
                    <a:cubicBezTo>
                      <a:pt x="14" y="0"/>
                      <a:pt x="14" y="0"/>
                      <a:pt x="15" y="1"/>
                    </a:cubicBezTo>
                    <a:cubicBezTo>
                      <a:pt x="16" y="2"/>
                      <a:pt x="16" y="4"/>
                      <a:pt x="15" y="5"/>
                    </a:cubicBezTo>
                    <a:cubicBezTo>
                      <a:pt x="15" y="5"/>
                      <a:pt x="15" y="5"/>
                      <a:pt x="15" y="5"/>
                    </a:cubicBezTo>
                    <a:cubicBezTo>
                      <a:pt x="10" y="10"/>
                      <a:pt x="10" y="10"/>
                      <a:pt x="10" y="10"/>
                    </a:cubicBezTo>
                    <a:cubicBezTo>
                      <a:pt x="8" y="9"/>
                      <a:pt x="8" y="9"/>
                      <a:pt x="8" y="9"/>
                    </a:cubicBezTo>
                    <a:cubicBezTo>
                      <a:pt x="14" y="4"/>
                      <a:pt x="14" y="4"/>
                      <a:pt x="14" y="4"/>
                    </a:cubicBezTo>
                    <a:cubicBezTo>
                      <a:pt x="14" y="3"/>
                      <a:pt x="14" y="2"/>
                      <a:pt x="14" y="2"/>
                    </a:cubicBezTo>
                    <a:cubicBezTo>
                      <a:pt x="14" y="1"/>
                      <a:pt x="13" y="1"/>
                      <a:pt x="13" y="1"/>
                    </a:cubicBezTo>
                    <a:cubicBezTo>
                      <a:pt x="13" y="1"/>
                      <a:pt x="13" y="1"/>
                      <a:pt x="13" y="1"/>
                    </a:cubicBezTo>
                    <a:cubicBezTo>
                      <a:pt x="12" y="1"/>
                      <a:pt x="12" y="1"/>
                      <a:pt x="12" y="2"/>
                    </a:cubicBezTo>
                    <a:lnTo>
                      <a:pt x="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7" name="Freeform 239">
                <a:extLst>
                  <a:ext uri="{FF2B5EF4-FFF2-40B4-BE49-F238E27FC236}">
                    <a16:creationId xmlns:a16="http://schemas.microsoft.com/office/drawing/2014/main" id="{16AAAF0C-67EC-4DEE-8C0A-7BDA6EDFD547}"/>
                  </a:ext>
                </a:extLst>
              </p:cNvPr>
              <p:cNvSpPr>
                <a:spLocks noEditPoints="1"/>
              </p:cNvSpPr>
              <p:nvPr/>
            </p:nvSpPr>
            <p:spPr bwMode="auto">
              <a:xfrm>
                <a:off x="5314950" y="5197475"/>
                <a:ext cx="22225" cy="66675"/>
              </a:xfrm>
              <a:custGeom>
                <a:avLst/>
                <a:gdLst>
                  <a:gd name="T0" fmla="*/ 0 w 7"/>
                  <a:gd name="T1" fmla="*/ 21 h 21"/>
                  <a:gd name="T2" fmla="*/ 0 w 7"/>
                  <a:gd name="T3" fmla="*/ 17 h 21"/>
                  <a:gd name="T4" fmla="*/ 0 w 7"/>
                  <a:gd name="T5" fmla="*/ 17 h 21"/>
                  <a:gd name="T6" fmla="*/ 1 w 7"/>
                  <a:gd name="T7" fmla="*/ 2 h 21"/>
                  <a:gd name="T8" fmla="*/ 3 w 7"/>
                  <a:gd name="T9" fmla="*/ 0 h 21"/>
                  <a:gd name="T10" fmla="*/ 3 w 7"/>
                  <a:gd name="T11" fmla="*/ 0 h 21"/>
                  <a:gd name="T12" fmla="*/ 7 w 7"/>
                  <a:gd name="T13" fmla="*/ 5 h 21"/>
                  <a:gd name="T14" fmla="*/ 7 w 7"/>
                  <a:gd name="T15" fmla="*/ 10 h 21"/>
                  <a:gd name="T16" fmla="*/ 6 w 7"/>
                  <a:gd name="T17" fmla="*/ 10 h 21"/>
                  <a:gd name="T18" fmla="*/ 6 w 7"/>
                  <a:gd name="T19" fmla="*/ 5 h 21"/>
                  <a:gd name="T20" fmla="*/ 3 w 7"/>
                  <a:gd name="T21" fmla="*/ 2 h 21"/>
                  <a:gd name="T22" fmla="*/ 3 w 7"/>
                  <a:gd name="T23" fmla="*/ 2 h 21"/>
                  <a:gd name="T24" fmla="*/ 1 w 7"/>
                  <a:gd name="T25" fmla="*/ 17 h 21"/>
                  <a:gd name="T26" fmla="*/ 1 w 7"/>
                  <a:gd name="T27" fmla="*/ 21 h 21"/>
                  <a:gd name="T28" fmla="*/ 0 w 7"/>
                  <a:gd name="T29" fmla="*/ 21 h 21"/>
                  <a:gd name="T30" fmla="*/ 3 w 7"/>
                  <a:gd name="T31" fmla="*/ 2 h 21"/>
                  <a:gd name="T32" fmla="*/ 3 w 7"/>
                  <a:gd name="T33" fmla="*/ 2 h 21"/>
                  <a:gd name="T34" fmla="*/ 3 w 7"/>
                  <a:gd name="T35" fmla="*/ 2 h 21"/>
                  <a:gd name="T36" fmla="*/ 3 w 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1">
                    <a:moveTo>
                      <a:pt x="0" y="21"/>
                    </a:moveTo>
                    <a:cubicBezTo>
                      <a:pt x="0" y="20"/>
                      <a:pt x="0" y="18"/>
                      <a:pt x="0" y="17"/>
                    </a:cubicBezTo>
                    <a:cubicBezTo>
                      <a:pt x="0" y="17"/>
                      <a:pt x="0" y="17"/>
                      <a:pt x="0" y="17"/>
                    </a:cubicBezTo>
                    <a:cubicBezTo>
                      <a:pt x="1" y="2"/>
                      <a:pt x="1" y="2"/>
                      <a:pt x="1" y="2"/>
                    </a:cubicBezTo>
                    <a:cubicBezTo>
                      <a:pt x="1" y="1"/>
                      <a:pt x="2" y="0"/>
                      <a:pt x="3" y="0"/>
                    </a:cubicBezTo>
                    <a:cubicBezTo>
                      <a:pt x="3" y="0"/>
                      <a:pt x="3" y="0"/>
                      <a:pt x="3" y="0"/>
                    </a:cubicBezTo>
                    <a:cubicBezTo>
                      <a:pt x="5" y="0"/>
                      <a:pt x="7" y="2"/>
                      <a:pt x="7" y="5"/>
                    </a:cubicBezTo>
                    <a:cubicBezTo>
                      <a:pt x="7" y="10"/>
                      <a:pt x="7" y="10"/>
                      <a:pt x="7" y="10"/>
                    </a:cubicBezTo>
                    <a:cubicBezTo>
                      <a:pt x="6" y="10"/>
                      <a:pt x="6" y="10"/>
                      <a:pt x="6" y="10"/>
                    </a:cubicBezTo>
                    <a:cubicBezTo>
                      <a:pt x="6" y="5"/>
                      <a:pt x="6" y="5"/>
                      <a:pt x="6" y="5"/>
                    </a:cubicBezTo>
                    <a:cubicBezTo>
                      <a:pt x="6" y="3"/>
                      <a:pt x="4" y="2"/>
                      <a:pt x="3" y="2"/>
                    </a:cubicBezTo>
                    <a:cubicBezTo>
                      <a:pt x="3" y="2"/>
                      <a:pt x="3" y="2"/>
                      <a:pt x="3" y="2"/>
                    </a:cubicBezTo>
                    <a:cubicBezTo>
                      <a:pt x="1" y="17"/>
                      <a:pt x="1" y="17"/>
                      <a:pt x="1" y="17"/>
                    </a:cubicBezTo>
                    <a:cubicBezTo>
                      <a:pt x="1" y="18"/>
                      <a:pt x="1" y="20"/>
                      <a:pt x="1" y="21"/>
                    </a:cubicBezTo>
                    <a:lnTo>
                      <a:pt x="0" y="21"/>
                    </a:lnTo>
                    <a:close/>
                    <a:moveTo>
                      <a:pt x="3" y="2"/>
                    </a:moveTo>
                    <a:cubicBezTo>
                      <a:pt x="3" y="2"/>
                      <a:pt x="3" y="2"/>
                      <a:pt x="3" y="2"/>
                    </a:cubicBezTo>
                    <a:cubicBezTo>
                      <a:pt x="3" y="2"/>
                      <a:pt x="3" y="2"/>
                      <a:pt x="3" y="2"/>
                    </a:cubicBezTo>
                    <a:cubicBezTo>
                      <a:pt x="3" y="2"/>
                      <a:pt x="3" y="2"/>
                      <a:pt x="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8" name="Freeform 240">
                <a:extLst>
                  <a:ext uri="{FF2B5EF4-FFF2-40B4-BE49-F238E27FC236}">
                    <a16:creationId xmlns:a16="http://schemas.microsoft.com/office/drawing/2014/main" id="{BCD44537-A5BA-43D8-A157-98906A988043}"/>
                  </a:ext>
                </a:extLst>
              </p:cNvPr>
              <p:cNvSpPr>
                <a:spLocks/>
              </p:cNvSpPr>
              <p:nvPr/>
            </p:nvSpPr>
            <p:spPr bwMode="auto">
              <a:xfrm>
                <a:off x="5341938" y="5222875"/>
                <a:ext cx="69850" cy="69850"/>
              </a:xfrm>
              <a:custGeom>
                <a:avLst/>
                <a:gdLst>
                  <a:gd name="T0" fmla="*/ 2 w 22"/>
                  <a:gd name="T1" fmla="*/ 22 h 22"/>
                  <a:gd name="T2" fmla="*/ 0 w 22"/>
                  <a:gd name="T3" fmla="*/ 21 h 22"/>
                  <a:gd name="T4" fmla="*/ 0 w 22"/>
                  <a:gd name="T5" fmla="*/ 20 h 22"/>
                  <a:gd name="T6" fmla="*/ 7 w 22"/>
                  <a:gd name="T7" fmla="*/ 18 h 22"/>
                  <a:gd name="T8" fmla="*/ 7 w 22"/>
                  <a:gd name="T9" fmla="*/ 18 h 22"/>
                  <a:gd name="T10" fmla="*/ 20 w 22"/>
                  <a:gd name="T11" fmla="*/ 5 h 22"/>
                  <a:gd name="T12" fmla="*/ 21 w 22"/>
                  <a:gd name="T13" fmla="*/ 3 h 22"/>
                  <a:gd name="T14" fmla="*/ 20 w 22"/>
                  <a:gd name="T15" fmla="*/ 2 h 22"/>
                  <a:gd name="T16" fmla="*/ 19 w 22"/>
                  <a:gd name="T17" fmla="*/ 2 h 22"/>
                  <a:gd name="T18" fmla="*/ 19 w 22"/>
                  <a:gd name="T19" fmla="*/ 2 h 22"/>
                  <a:gd name="T20" fmla="*/ 18 w 22"/>
                  <a:gd name="T21" fmla="*/ 2 h 22"/>
                  <a:gd name="T22" fmla="*/ 14 w 22"/>
                  <a:gd name="T23" fmla="*/ 7 h 22"/>
                  <a:gd name="T24" fmla="*/ 13 w 22"/>
                  <a:gd name="T25" fmla="*/ 6 h 22"/>
                  <a:gd name="T26" fmla="*/ 17 w 22"/>
                  <a:gd name="T27" fmla="*/ 1 h 22"/>
                  <a:gd name="T28" fmla="*/ 22 w 22"/>
                  <a:gd name="T29" fmla="*/ 1 h 22"/>
                  <a:gd name="T30" fmla="*/ 22 w 22"/>
                  <a:gd name="T31" fmla="*/ 3 h 22"/>
                  <a:gd name="T32" fmla="*/ 22 w 22"/>
                  <a:gd name="T33" fmla="*/ 6 h 22"/>
                  <a:gd name="T34" fmla="*/ 8 w 22"/>
                  <a:gd name="T35" fmla="*/ 19 h 22"/>
                  <a:gd name="T36" fmla="*/ 8 w 22"/>
                  <a:gd name="T37" fmla="*/ 19 h 22"/>
                  <a:gd name="T38" fmla="*/ 8 w 22"/>
                  <a:gd name="T39" fmla="*/ 19 h 22"/>
                  <a:gd name="T40" fmla="*/ 2 w 22"/>
                  <a:gd name="T4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2" y="22"/>
                    </a:moveTo>
                    <a:cubicBezTo>
                      <a:pt x="1" y="22"/>
                      <a:pt x="1" y="22"/>
                      <a:pt x="0" y="21"/>
                    </a:cubicBezTo>
                    <a:cubicBezTo>
                      <a:pt x="0" y="20"/>
                      <a:pt x="0" y="20"/>
                      <a:pt x="0" y="20"/>
                    </a:cubicBezTo>
                    <a:cubicBezTo>
                      <a:pt x="3" y="20"/>
                      <a:pt x="5" y="20"/>
                      <a:pt x="7" y="18"/>
                    </a:cubicBezTo>
                    <a:cubicBezTo>
                      <a:pt x="7" y="18"/>
                      <a:pt x="7" y="18"/>
                      <a:pt x="7" y="18"/>
                    </a:cubicBezTo>
                    <a:cubicBezTo>
                      <a:pt x="20" y="5"/>
                      <a:pt x="20" y="5"/>
                      <a:pt x="20" y="5"/>
                    </a:cubicBezTo>
                    <a:cubicBezTo>
                      <a:pt x="21" y="4"/>
                      <a:pt x="21" y="4"/>
                      <a:pt x="21" y="3"/>
                    </a:cubicBezTo>
                    <a:cubicBezTo>
                      <a:pt x="21" y="3"/>
                      <a:pt x="21" y="3"/>
                      <a:pt x="20" y="2"/>
                    </a:cubicBezTo>
                    <a:cubicBezTo>
                      <a:pt x="20" y="2"/>
                      <a:pt x="20" y="2"/>
                      <a:pt x="19" y="2"/>
                    </a:cubicBezTo>
                    <a:cubicBezTo>
                      <a:pt x="19" y="2"/>
                      <a:pt x="19" y="2"/>
                      <a:pt x="19" y="2"/>
                    </a:cubicBezTo>
                    <a:cubicBezTo>
                      <a:pt x="19" y="2"/>
                      <a:pt x="19" y="2"/>
                      <a:pt x="18" y="2"/>
                    </a:cubicBezTo>
                    <a:cubicBezTo>
                      <a:pt x="14" y="7"/>
                      <a:pt x="14" y="7"/>
                      <a:pt x="14" y="7"/>
                    </a:cubicBezTo>
                    <a:cubicBezTo>
                      <a:pt x="13" y="6"/>
                      <a:pt x="13" y="6"/>
                      <a:pt x="13" y="6"/>
                    </a:cubicBezTo>
                    <a:cubicBezTo>
                      <a:pt x="17" y="1"/>
                      <a:pt x="17" y="1"/>
                      <a:pt x="17" y="1"/>
                    </a:cubicBezTo>
                    <a:cubicBezTo>
                      <a:pt x="18" y="0"/>
                      <a:pt x="20" y="0"/>
                      <a:pt x="22" y="1"/>
                    </a:cubicBezTo>
                    <a:cubicBezTo>
                      <a:pt x="22" y="2"/>
                      <a:pt x="22" y="3"/>
                      <a:pt x="22" y="3"/>
                    </a:cubicBezTo>
                    <a:cubicBezTo>
                      <a:pt x="22" y="4"/>
                      <a:pt x="22" y="5"/>
                      <a:pt x="22" y="6"/>
                    </a:cubicBezTo>
                    <a:cubicBezTo>
                      <a:pt x="8" y="19"/>
                      <a:pt x="8" y="19"/>
                      <a:pt x="8" y="19"/>
                    </a:cubicBezTo>
                    <a:cubicBezTo>
                      <a:pt x="8" y="19"/>
                      <a:pt x="8" y="19"/>
                      <a:pt x="8" y="19"/>
                    </a:cubicBezTo>
                    <a:cubicBezTo>
                      <a:pt x="8" y="19"/>
                      <a:pt x="8" y="19"/>
                      <a:pt x="8" y="19"/>
                    </a:cubicBezTo>
                    <a:cubicBezTo>
                      <a:pt x="6" y="21"/>
                      <a:pt x="4" y="22"/>
                      <a:pt x="2"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9" name="Freeform 241">
                <a:extLst>
                  <a:ext uri="{FF2B5EF4-FFF2-40B4-BE49-F238E27FC236}">
                    <a16:creationId xmlns:a16="http://schemas.microsoft.com/office/drawing/2014/main" id="{54682983-6914-4564-9A8E-87EBD013A92D}"/>
                  </a:ext>
                </a:extLst>
              </p:cNvPr>
              <p:cNvSpPr>
                <a:spLocks/>
              </p:cNvSpPr>
              <p:nvPr/>
            </p:nvSpPr>
            <p:spPr bwMode="auto">
              <a:xfrm>
                <a:off x="5360988" y="5194300"/>
                <a:ext cx="41275" cy="41275"/>
              </a:xfrm>
              <a:custGeom>
                <a:avLst/>
                <a:gdLst>
                  <a:gd name="T0" fmla="*/ 5 w 13"/>
                  <a:gd name="T1" fmla="*/ 13 h 13"/>
                  <a:gd name="T2" fmla="*/ 4 w 13"/>
                  <a:gd name="T3" fmla="*/ 11 h 13"/>
                  <a:gd name="T4" fmla="*/ 11 w 13"/>
                  <a:gd name="T5" fmla="*/ 4 h 13"/>
                  <a:gd name="T6" fmla="*/ 11 w 13"/>
                  <a:gd name="T7" fmla="*/ 3 h 13"/>
                  <a:gd name="T8" fmla="*/ 11 w 13"/>
                  <a:gd name="T9" fmla="*/ 2 h 13"/>
                  <a:gd name="T10" fmla="*/ 9 w 13"/>
                  <a:gd name="T11" fmla="*/ 2 h 13"/>
                  <a:gd name="T12" fmla="*/ 2 w 13"/>
                  <a:gd name="T13" fmla="*/ 9 h 13"/>
                  <a:gd name="T14" fmla="*/ 0 w 13"/>
                  <a:gd name="T15" fmla="*/ 8 h 13"/>
                  <a:gd name="T16" fmla="*/ 7 w 13"/>
                  <a:gd name="T17" fmla="*/ 1 h 13"/>
                  <a:gd name="T18" fmla="*/ 12 w 13"/>
                  <a:gd name="T19" fmla="*/ 1 h 13"/>
                  <a:gd name="T20" fmla="*/ 13 w 13"/>
                  <a:gd name="T21" fmla="*/ 3 h 13"/>
                  <a:gd name="T22" fmla="*/ 12 w 13"/>
                  <a:gd name="T23" fmla="*/ 6 h 13"/>
                  <a:gd name="T24" fmla="*/ 5 w 1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13"/>
                    </a:moveTo>
                    <a:cubicBezTo>
                      <a:pt x="4" y="11"/>
                      <a:pt x="4" y="11"/>
                      <a:pt x="4" y="11"/>
                    </a:cubicBezTo>
                    <a:cubicBezTo>
                      <a:pt x="11" y="4"/>
                      <a:pt x="11" y="4"/>
                      <a:pt x="11" y="4"/>
                    </a:cubicBezTo>
                    <a:cubicBezTo>
                      <a:pt x="11" y="4"/>
                      <a:pt x="11" y="4"/>
                      <a:pt x="11" y="3"/>
                    </a:cubicBezTo>
                    <a:cubicBezTo>
                      <a:pt x="11" y="3"/>
                      <a:pt x="11" y="3"/>
                      <a:pt x="11" y="2"/>
                    </a:cubicBezTo>
                    <a:cubicBezTo>
                      <a:pt x="10" y="2"/>
                      <a:pt x="9" y="2"/>
                      <a:pt x="9" y="2"/>
                    </a:cubicBezTo>
                    <a:cubicBezTo>
                      <a:pt x="2" y="9"/>
                      <a:pt x="2" y="9"/>
                      <a:pt x="2" y="9"/>
                    </a:cubicBezTo>
                    <a:cubicBezTo>
                      <a:pt x="0" y="8"/>
                      <a:pt x="0" y="8"/>
                      <a:pt x="0" y="8"/>
                    </a:cubicBezTo>
                    <a:cubicBezTo>
                      <a:pt x="7" y="1"/>
                      <a:pt x="7" y="1"/>
                      <a:pt x="7" y="1"/>
                    </a:cubicBezTo>
                    <a:cubicBezTo>
                      <a:pt x="9" y="0"/>
                      <a:pt x="11" y="0"/>
                      <a:pt x="12" y="1"/>
                    </a:cubicBezTo>
                    <a:cubicBezTo>
                      <a:pt x="12" y="2"/>
                      <a:pt x="13" y="3"/>
                      <a:pt x="13" y="3"/>
                    </a:cubicBezTo>
                    <a:cubicBezTo>
                      <a:pt x="13" y="4"/>
                      <a:pt x="12" y="5"/>
                      <a:pt x="12" y="6"/>
                    </a:cubicBezTo>
                    <a:lnTo>
                      <a:pt x="5"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0" name="Freeform 242">
                <a:extLst>
                  <a:ext uri="{FF2B5EF4-FFF2-40B4-BE49-F238E27FC236}">
                    <a16:creationId xmlns:a16="http://schemas.microsoft.com/office/drawing/2014/main" id="{32E0A900-6A60-44DE-BC2C-7D025595D3A5}"/>
                  </a:ext>
                </a:extLst>
              </p:cNvPr>
              <p:cNvSpPr>
                <a:spLocks/>
              </p:cNvSpPr>
              <p:nvPr/>
            </p:nvSpPr>
            <p:spPr bwMode="auto">
              <a:xfrm>
                <a:off x="5373688" y="5207000"/>
                <a:ext cx="34925" cy="38100"/>
              </a:xfrm>
              <a:custGeom>
                <a:avLst/>
                <a:gdLst>
                  <a:gd name="T0" fmla="*/ 4 w 11"/>
                  <a:gd name="T1" fmla="*/ 12 h 12"/>
                  <a:gd name="T2" fmla="*/ 3 w 11"/>
                  <a:gd name="T3" fmla="*/ 11 h 12"/>
                  <a:gd name="T4" fmla="*/ 9 w 11"/>
                  <a:gd name="T5" fmla="*/ 5 h 12"/>
                  <a:gd name="T6" fmla="*/ 9 w 11"/>
                  <a:gd name="T7" fmla="*/ 4 h 12"/>
                  <a:gd name="T8" fmla="*/ 9 w 11"/>
                  <a:gd name="T9" fmla="*/ 3 h 12"/>
                  <a:gd name="T10" fmla="*/ 7 w 11"/>
                  <a:gd name="T11" fmla="*/ 3 h 12"/>
                  <a:gd name="T12" fmla="*/ 1 w 11"/>
                  <a:gd name="T13" fmla="*/ 9 h 12"/>
                  <a:gd name="T14" fmla="*/ 0 w 11"/>
                  <a:gd name="T15" fmla="*/ 7 h 12"/>
                  <a:gd name="T16" fmla="*/ 5 w 11"/>
                  <a:gd name="T17" fmla="*/ 2 h 12"/>
                  <a:gd name="T18" fmla="*/ 10 w 11"/>
                  <a:gd name="T19" fmla="*/ 2 h 12"/>
                  <a:gd name="T20" fmla="*/ 11 w 11"/>
                  <a:gd name="T21" fmla="*/ 4 h 12"/>
                  <a:gd name="T22" fmla="*/ 10 w 11"/>
                  <a:gd name="T23" fmla="*/ 6 h 12"/>
                  <a:gd name="T24" fmla="*/ 4 w 11"/>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4" y="12"/>
                    </a:moveTo>
                    <a:cubicBezTo>
                      <a:pt x="3" y="11"/>
                      <a:pt x="3" y="11"/>
                      <a:pt x="3" y="11"/>
                    </a:cubicBezTo>
                    <a:cubicBezTo>
                      <a:pt x="9" y="5"/>
                      <a:pt x="9" y="5"/>
                      <a:pt x="9" y="5"/>
                    </a:cubicBezTo>
                    <a:cubicBezTo>
                      <a:pt x="9" y="5"/>
                      <a:pt x="9" y="4"/>
                      <a:pt x="9" y="4"/>
                    </a:cubicBezTo>
                    <a:cubicBezTo>
                      <a:pt x="9" y="3"/>
                      <a:pt x="9" y="3"/>
                      <a:pt x="9" y="3"/>
                    </a:cubicBezTo>
                    <a:cubicBezTo>
                      <a:pt x="8" y="2"/>
                      <a:pt x="7" y="2"/>
                      <a:pt x="7" y="3"/>
                    </a:cubicBezTo>
                    <a:cubicBezTo>
                      <a:pt x="1" y="9"/>
                      <a:pt x="1" y="9"/>
                      <a:pt x="1" y="9"/>
                    </a:cubicBezTo>
                    <a:cubicBezTo>
                      <a:pt x="0" y="7"/>
                      <a:pt x="0" y="7"/>
                      <a:pt x="0" y="7"/>
                    </a:cubicBezTo>
                    <a:cubicBezTo>
                      <a:pt x="5" y="2"/>
                      <a:pt x="5" y="2"/>
                      <a:pt x="5" y="2"/>
                    </a:cubicBezTo>
                    <a:cubicBezTo>
                      <a:pt x="7" y="0"/>
                      <a:pt x="9" y="0"/>
                      <a:pt x="10" y="2"/>
                    </a:cubicBezTo>
                    <a:cubicBezTo>
                      <a:pt x="10" y="2"/>
                      <a:pt x="11" y="3"/>
                      <a:pt x="11" y="4"/>
                    </a:cubicBezTo>
                    <a:cubicBezTo>
                      <a:pt x="11" y="5"/>
                      <a:pt x="10" y="5"/>
                      <a:pt x="10" y="6"/>
                    </a:cubicBezTo>
                    <a:lnTo>
                      <a:pt x="4"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1" name="Freeform 243">
                <a:extLst>
                  <a:ext uri="{FF2B5EF4-FFF2-40B4-BE49-F238E27FC236}">
                    <a16:creationId xmlns:a16="http://schemas.microsoft.com/office/drawing/2014/main" id="{28052401-7531-4AC0-ABF9-B8024F11F2AD}"/>
                  </a:ext>
                </a:extLst>
              </p:cNvPr>
              <p:cNvSpPr>
                <a:spLocks/>
              </p:cNvSpPr>
              <p:nvPr/>
            </p:nvSpPr>
            <p:spPr bwMode="auto">
              <a:xfrm>
                <a:off x="5360988" y="5280025"/>
                <a:ext cx="6350" cy="6350"/>
              </a:xfrm>
              <a:custGeom>
                <a:avLst/>
                <a:gdLst>
                  <a:gd name="T0" fmla="*/ 1 w 2"/>
                  <a:gd name="T1" fmla="*/ 2 h 2"/>
                  <a:gd name="T2" fmla="*/ 1 w 2"/>
                  <a:gd name="T3" fmla="*/ 1 h 2"/>
                  <a:gd name="T4" fmla="*/ 1 w 2"/>
                  <a:gd name="T5" fmla="*/ 0 h 2"/>
                  <a:gd name="T6" fmla="*/ 1 w 2"/>
                  <a:gd name="T7" fmla="*/ 0 h 2"/>
                  <a:gd name="T8" fmla="*/ 1 w 2"/>
                  <a:gd name="T9" fmla="*/ 0 h 2"/>
                  <a:gd name="T10" fmla="*/ 2 w 2"/>
                  <a:gd name="T11" fmla="*/ 0 h 2"/>
                  <a:gd name="T12" fmla="*/ 2 w 2"/>
                  <a:gd name="T13" fmla="*/ 1 h 2"/>
                  <a:gd name="T14" fmla="*/ 2 w 2"/>
                  <a:gd name="T15" fmla="*/ 1 h 2"/>
                  <a:gd name="T16" fmla="*/ 2 w 2"/>
                  <a:gd name="T17" fmla="*/ 1 h 2"/>
                  <a:gd name="T18" fmla="*/ 2 w 2"/>
                  <a:gd name="T19" fmla="*/ 1 h 2"/>
                  <a:gd name="T20" fmla="*/ 1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2"/>
                    </a:moveTo>
                    <a:cubicBezTo>
                      <a:pt x="1" y="2"/>
                      <a:pt x="1" y="1"/>
                      <a:pt x="1" y="1"/>
                    </a:cubicBezTo>
                    <a:cubicBezTo>
                      <a:pt x="0" y="1"/>
                      <a:pt x="0" y="0"/>
                      <a:pt x="1" y="0"/>
                    </a:cubicBezTo>
                    <a:cubicBezTo>
                      <a:pt x="1" y="0"/>
                      <a:pt x="1" y="0"/>
                      <a:pt x="1" y="0"/>
                    </a:cubicBezTo>
                    <a:cubicBezTo>
                      <a:pt x="1" y="0"/>
                      <a:pt x="1" y="0"/>
                      <a:pt x="1" y="0"/>
                    </a:cubicBezTo>
                    <a:cubicBezTo>
                      <a:pt x="1" y="0"/>
                      <a:pt x="2" y="0"/>
                      <a:pt x="2" y="0"/>
                    </a:cubicBezTo>
                    <a:cubicBezTo>
                      <a:pt x="2" y="0"/>
                      <a:pt x="2" y="1"/>
                      <a:pt x="2" y="1"/>
                    </a:cubicBezTo>
                    <a:cubicBezTo>
                      <a:pt x="2" y="1"/>
                      <a:pt x="2" y="1"/>
                      <a:pt x="2" y="1"/>
                    </a:cubicBezTo>
                    <a:cubicBezTo>
                      <a:pt x="2" y="1"/>
                      <a:pt x="2" y="1"/>
                      <a:pt x="2" y="1"/>
                    </a:cubicBezTo>
                    <a:cubicBezTo>
                      <a:pt x="2" y="1"/>
                      <a:pt x="2" y="1"/>
                      <a:pt x="2" y="1"/>
                    </a:cubicBezTo>
                    <a:cubicBezTo>
                      <a:pt x="2" y="2"/>
                      <a:pt x="1"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2" name="Freeform 244">
                <a:extLst>
                  <a:ext uri="{FF2B5EF4-FFF2-40B4-BE49-F238E27FC236}">
                    <a16:creationId xmlns:a16="http://schemas.microsoft.com/office/drawing/2014/main" id="{936ECD8A-F3AF-4ACF-9CD5-24ABAC7F79E2}"/>
                  </a:ext>
                </a:extLst>
              </p:cNvPr>
              <p:cNvSpPr>
                <a:spLocks noEditPoints="1"/>
              </p:cNvSpPr>
              <p:nvPr/>
            </p:nvSpPr>
            <p:spPr bwMode="auto">
              <a:xfrm>
                <a:off x="5334000" y="5226050"/>
                <a:ext cx="7938" cy="3175"/>
              </a:xfrm>
              <a:custGeom>
                <a:avLst/>
                <a:gdLst>
                  <a:gd name="T0" fmla="*/ 1 w 2"/>
                  <a:gd name="T1" fmla="*/ 1 h 1"/>
                  <a:gd name="T2" fmla="*/ 0 w 2"/>
                  <a:gd name="T3" fmla="*/ 1 h 1"/>
                  <a:gd name="T4" fmla="*/ 0 w 2"/>
                  <a:gd name="T5" fmla="*/ 0 h 1"/>
                  <a:gd name="T6" fmla="*/ 0 w 2"/>
                  <a:gd name="T7" fmla="*/ 0 h 1"/>
                  <a:gd name="T8" fmla="*/ 0 w 2"/>
                  <a:gd name="T9" fmla="*/ 0 h 1"/>
                  <a:gd name="T10" fmla="*/ 0 w 2"/>
                  <a:gd name="T11" fmla="*/ 0 h 1"/>
                  <a:gd name="T12" fmla="*/ 0 w 2"/>
                  <a:gd name="T13" fmla="*/ 0 h 1"/>
                  <a:gd name="T14" fmla="*/ 1 w 2"/>
                  <a:gd name="T15" fmla="*/ 0 h 1"/>
                  <a:gd name="T16" fmla="*/ 1 w 2"/>
                  <a:gd name="T17" fmla="*/ 1 h 1"/>
                  <a:gd name="T18" fmla="*/ 1 w 2"/>
                  <a:gd name="T19" fmla="*/ 1 h 1"/>
                  <a:gd name="T20" fmla="*/ 1 w 2"/>
                  <a:gd name="T21" fmla="*/ 1 h 1"/>
                  <a:gd name="T22" fmla="*/ 1 w 2"/>
                  <a:gd name="T23" fmla="*/ 1 h 1"/>
                  <a:gd name="T24" fmla="*/ 1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cubicBezTo>
                      <a:pt x="1" y="1"/>
                      <a:pt x="0" y="1"/>
                      <a:pt x="0" y="1"/>
                    </a:cubicBez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2" y="0"/>
                      <a:pt x="2" y="1"/>
                      <a:pt x="1" y="1"/>
                    </a:cubicBezTo>
                    <a:cubicBezTo>
                      <a:pt x="1" y="1"/>
                      <a:pt x="1" y="1"/>
                      <a:pt x="1" y="1"/>
                    </a:cubicBezTo>
                    <a:cubicBezTo>
                      <a:pt x="1" y="1"/>
                      <a:pt x="1" y="1"/>
                      <a:pt x="1" y="1"/>
                    </a:cubicBezTo>
                    <a:close/>
                    <a:moveTo>
                      <a:pt x="1" y="1"/>
                    </a:moveTo>
                    <a:cubicBezTo>
                      <a:pt x="1" y="1"/>
                      <a:pt x="1" y="1"/>
                      <a:pt x="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3" name="Freeform 245">
                <a:extLst>
                  <a:ext uri="{FF2B5EF4-FFF2-40B4-BE49-F238E27FC236}">
                    <a16:creationId xmlns:a16="http://schemas.microsoft.com/office/drawing/2014/main" id="{3437E77A-8083-4A87-8603-223DB4C6A484}"/>
                  </a:ext>
                </a:extLst>
              </p:cNvPr>
              <p:cNvSpPr>
                <a:spLocks noEditPoints="1"/>
              </p:cNvSpPr>
              <p:nvPr/>
            </p:nvSpPr>
            <p:spPr bwMode="auto">
              <a:xfrm>
                <a:off x="5295900" y="5254625"/>
                <a:ext cx="55563" cy="53975"/>
              </a:xfrm>
              <a:custGeom>
                <a:avLst/>
                <a:gdLst>
                  <a:gd name="T0" fmla="*/ 12 w 17"/>
                  <a:gd name="T1" fmla="*/ 17 h 17"/>
                  <a:gd name="T2" fmla="*/ 12 w 17"/>
                  <a:gd name="T3" fmla="*/ 17 h 17"/>
                  <a:gd name="T4" fmla="*/ 0 w 17"/>
                  <a:gd name="T5" fmla="*/ 6 h 17"/>
                  <a:gd name="T6" fmla="*/ 0 w 17"/>
                  <a:gd name="T7" fmla="*/ 5 h 17"/>
                  <a:gd name="T8" fmla="*/ 4 w 17"/>
                  <a:gd name="T9" fmla="*/ 1 h 17"/>
                  <a:gd name="T10" fmla="*/ 5 w 17"/>
                  <a:gd name="T11" fmla="*/ 1 h 17"/>
                  <a:gd name="T12" fmla="*/ 17 w 17"/>
                  <a:gd name="T13" fmla="*/ 12 h 17"/>
                  <a:gd name="T14" fmla="*/ 17 w 17"/>
                  <a:gd name="T15" fmla="*/ 13 h 17"/>
                  <a:gd name="T16" fmla="*/ 13 w 17"/>
                  <a:gd name="T17" fmla="*/ 17 h 17"/>
                  <a:gd name="T18" fmla="*/ 12 w 17"/>
                  <a:gd name="T19" fmla="*/ 17 h 17"/>
                  <a:gd name="T20" fmla="*/ 2 w 17"/>
                  <a:gd name="T21" fmla="*/ 5 h 17"/>
                  <a:gd name="T22" fmla="*/ 12 w 17"/>
                  <a:gd name="T23" fmla="*/ 15 h 17"/>
                  <a:gd name="T24" fmla="*/ 15 w 17"/>
                  <a:gd name="T25" fmla="*/ 12 h 17"/>
                  <a:gd name="T26" fmla="*/ 5 w 17"/>
                  <a:gd name="T27" fmla="*/ 2 h 17"/>
                  <a:gd name="T28" fmla="*/ 2 w 17"/>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2" y="17"/>
                    </a:moveTo>
                    <a:cubicBezTo>
                      <a:pt x="12" y="17"/>
                      <a:pt x="12" y="17"/>
                      <a:pt x="12" y="17"/>
                    </a:cubicBezTo>
                    <a:cubicBezTo>
                      <a:pt x="0" y="6"/>
                      <a:pt x="0" y="6"/>
                      <a:pt x="0" y="6"/>
                    </a:cubicBezTo>
                    <a:cubicBezTo>
                      <a:pt x="0" y="5"/>
                      <a:pt x="0" y="5"/>
                      <a:pt x="0" y="5"/>
                    </a:cubicBezTo>
                    <a:cubicBezTo>
                      <a:pt x="4" y="1"/>
                      <a:pt x="4" y="1"/>
                      <a:pt x="4" y="1"/>
                    </a:cubicBezTo>
                    <a:cubicBezTo>
                      <a:pt x="5" y="0"/>
                      <a:pt x="5" y="0"/>
                      <a:pt x="5" y="1"/>
                    </a:cubicBezTo>
                    <a:cubicBezTo>
                      <a:pt x="17" y="12"/>
                      <a:pt x="17" y="12"/>
                      <a:pt x="17" y="12"/>
                    </a:cubicBezTo>
                    <a:cubicBezTo>
                      <a:pt x="17" y="12"/>
                      <a:pt x="17" y="13"/>
                      <a:pt x="17" y="13"/>
                    </a:cubicBezTo>
                    <a:cubicBezTo>
                      <a:pt x="13" y="17"/>
                      <a:pt x="13" y="17"/>
                      <a:pt x="13" y="17"/>
                    </a:cubicBezTo>
                    <a:cubicBezTo>
                      <a:pt x="12" y="17"/>
                      <a:pt x="12" y="17"/>
                      <a:pt x="12" y="17"/>
                    </a:cubicBezTo>
                    <a:close/>
                    <a:moveTo>
                      <a:pt x="2" y="5"/>
                    </a:moveTo>
                    <a:cubicBezTo>
                      <a:pt x="12" y="15"/>
                      <a:pt x="12" y="15"/>
                      <a:pt x="12" y="15"/>
                    </a:cubicBezTo>
                    <a:cubicBezTo>
                      <a:pt x="15" y="12"/>
                      <a:pt x="15" y="12"/>
                      <a:pt x="15" y="12"/>
                    </a:cubicBezTo>
                    <a:cubicBezTo>
                      <a:pt x="5" y="2"/>
                      <a:pt x="5" y="2"/>
                      <a:pt x="5" y="2"/>
                    </a:cubicBezTo>
                    <a:lnTo>
                      <a:pt x="2"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3" name="Freeform 82">
              <a:extLst>
                <a:ext uri="{FF2B5EF4-FFF2-40B4-BE49-F238E27FC236}">
                  <a16:creationId xmlns:a16="http://schemas.microsoft.com/office/drawing/2014/main" id="{E4BDE0CC-201B-4B63-91FA-7C861D17FF1C}"/>
                </a:ext>
              </a:extLst>
            </p:cNvPr>
            <p:cNvSpPr>
              <a:spLocks noChangeAspect="1"/>
            </p:cNvSpPr>
            <p:nvPr/>
          </p:nvSpPr>
          <p:spPr bwMode="auto">
            <a:xfrm>
              <a:off x="598421" y="6874817"/>
              <a:ext cx="514960" cy="512731"/>
            </a:xfrm>
            <a:custGeom>
              <a:avLst/>
              <a:gdLst>
                <a:gd name="T0" fmla="*/ 0 w 462"/>
                <a:gd name="T1" fmla="*/ 0 h 460"/>
                <a:gd name="T2" fmla="*/ 0 w 462"/>
                <a:gd name="T3" fmla="*/ 341 h 460"/>
                <a:gd name="T4" fmla="*/ 121 w 462"/>
                <a:gd name="T5" fmla="*/ 460 h 460"/>
                <a:gd name="T6" fmla="*/ 462 w 462"/>
                <a:gd name="T7" fmla="*/ 460 h 460"/>
                <a:gd name="T8" fmla="*/ 462 w 462"/>
                <a:gd name="T9" fmla="*/ 120 h 460"/>
                <a:gd name="T10" fmla="*/ 342 w 462"/>
                <a:gd name="T11" fmla="*/ 0 h 460"/>
                <a:gd name="T12" fmla="*/ 0 w 462"/>
                <a:gd name="T13" fmla="*/ 0 h 460"/>
                <a:gd name="T14" fmla="*/ 0 w 462"/>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460">
                  <a:moveTo>
                    <a:pt x="0" y="0"/>
                  </a:moveTo>
                  <a:lnTo>
                    <a:pt x="0" y="341"/>
                  </a:lnTo>
                  <a:lnTo>
                    <a:pt x="121" y="460"/>
                  </a:lnTo>
                  <a:lnTo>
                    <a:pt x="462" y="460"/>
                  </a:lnTo>
                  <a:lnTo>
                    <a:pt x="462" y="120"/>
                  </a:lnTo>
                  <a:lnTo>
                    <a:pt x="342" y="0"/>
                  </a:lnTo>
                  <a:lnTo>
                    <a:pt x="0"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64" name="Group 63">
              <a:extLst>
                <a:ext uri="{FF2B5EF4-FFF2-40B4-BE49-F238E27FC236}">
                  <a16:creationId xmlns:a16="http://schemas.microsoft.com/office/drawing/2014/main" id="{323BEAB7-CDB7-4583-9621-5F29D1A31D62}"/>
                </a:ext>
              </a:extLst>
            </p:cNvPr>
            <p:cNvGrpSpPr>
              <a:grpSpLocks noChangeAspect="1"/>
            </p:cNvGrpSpPr>
            <p:nvPr/>
          </p:nvGrpSpPr>
          <p:grpSpPr>
            <a:xfrm>
              <a:off x="734258" y="6993901"/>
              <a:ext cx="243287" cy="264911"/>
              <a:chOff x="3867151" y="5434013"/>
              <a:chExt cx="214313" cy="233362"/>
            </a:xfrm>
          </p:grpSpPr>
          <p:sp>
            <p:nvSpPr>
              <p:cNvPr id="162" name="Freeform 63">
                <a:extLst>
                  <a:ext uri="{FF2B5EF4-FFF2-40B4-BE49-F238E27FC236}">
                    <a16:creationId xmlns:a16="http://schemas.microsoft.com/office/drawing/2014/main" id="{09EAC612-5FBE-4B09-B6F2-431BC712A235}"/>
                  </a:ext>
                </a:extLst>
              </p:cNvPr>
              <p:cNvSpPr>
                <a:spLocks noEditPoints="1"/>
              </p:cNvSpPr>
              <p:nvPr/>
            </p:nvSpPr>
            <p:spPr bwMode="auto">
              <a:xfrm>
                <a:off x="3867151" y="5576888"/>
                <a:ext cx="214313" cy="90487"/>
              </a:xfrm>
              <a:custGeom>
                <a:avLst/>
                <a:gdLst>
                  <a:gd name="T0" fmla="*/ 50 w 67"/>
                  <a:gd name="T1" fmla="*/ 5 h 28"/>
                  <a:gd name="T2" fmla="*/ 46 w 67"/>
                  <a:gd name="T3" fmla="*/ 1 h 28"/>
                  <a:gd name="T4" fmla="*/ 45 w 67"/>
                  <a:gd name="T5" fmla="*/ 1 h 28"/>
                  <a:gd name="T6" fmla="*/ 23 w 67"/>
                  <a:gd name="T7" fmla="*/ 1 h 28"/>
                  <a:gd name="T8" fmla="*/ 21 w 67"/>
                  <a:gd name="T9" fmla="*/ 1 h 28"/>
                  <a:gd name="T10" fmla="*/ 7 w 67"/>
                  <a:gd name="T11" fmla="*/ 9 h 28"/>
                  <a:gd name="T12" fmla="*/ 3 w 67"/>
                  <a:gd name="T13" fmla="*/ 28 h 28"/>
                  <a:gd name="T14" fmla="*/ 16 w 67"/>
                  <a:gd name="T15" fmla="*/ 8 h 28"/>
                  <a:gd name="T16" fmla="*/ 23 w 67"/>
                  <a:gd name="T17" fmla="*/ 28 h 28"/>
                  <a:gd name="T18" fmla="*/ 18 w 67"/>
                  <a:gd name="T19" fmla="*/ 7 h 28"/>
                  <a:gd name="T20" fmla="*/ 27 w 67"/>
                  <a:gd name="T21" fmla="*/ 20 h 28"/>
                  <a:gd name="T22" fmla="*/ 28 w 67"/>
                  <a:gd name="T23" fmla="*/ 19 h 28"/>
                  <a:gd name="T24" fmla="*/ 31 w 67"/>
                  <a:gd name="T25" fmla="*/ 19 h 28"/>
                  <a:gd name="T26" fmla="*/ 31 w 67"/>
                  <a:gd name="T27" fmla="*/ 28 h 28"/>
                  <a:gd name="T28" fmla="*/ 35 w 67"/>
                  <a:gd name="T29" fmla="*/ 20 h 28"/>
                  <a:gd name="T30" fmla="*/ 38 w 67"/>
                  <a:gd name="T31" fmla="*/ 28 h 28"/>
                  <a:gd name="T32" fmla="*/ 38 w 67"/>
                  <a:gd name="T33" fmla="*/ 17 h 28"/>
                  <a:gd name="T34" fmla="*/ 40 w 67"/>
                  <a:gd name="T35" fmla="*/ 20 h 28"/>
                  <a:gd name="T36" fmla="*/ 49 w 67"/>
                  <a:gd name="T37" fmla="*/ 7 h 28"/>
                  <a:gd name="T38" fmla="*/ 45 w 67"/>
                  <a:gd name="T39" fmla="*/ 28 h 28"/>
                  <a:gd name="T40" fmla="*/ 52 w 67"/>
                  <a:gd name="T41" fmla="*/ 9 h 28"/>
                  <a:gd name="T42" fmla="*/ 64 w 67"/>
                  <a:gd name="T43" fmla="*/ 28 h 28"/>
                  <a:gd name="T44" fmla="*/ 60 w 67"/>
                  <a:gd name="T45" fmla="*/ 9 h 28"/>
                  <a:gd name="T46" fmla="*/ 20 w 67"/>
                  <a:gd name="T47" fmla="*/ 6 h 28"/>
                  <a:gd name="T48" fmla="*/ 26 w 67"/>
                  <a:gd name="T49" fmla="*/ 6 h 28"/>
                  <a:gd name="T50" fmla="*/ 32 w 67"/>
                  <a:gd name="T51" fmla="*/ 10 h 28"/>
                  <a:gd name="T52" fmla="*/ 35 w 67"/>
                  <a:gd name="T53" fmla="*/ 18 h 28"/>
                  <a:gd name="T54" fmla="*/ 31 w 67"/>
                  <a:gd name="T55" fmla="*/ 15 h 28"/>
                  <a:gd name="T56" fmla="*/ 34 w 67"/>
                  <a:gd name="T57" fmla="*/ 11 h 28"/>
                  <a:gd name="T58" fmla="*/ 37 w 67"/>
                  <a:gd name="T59" fmla="*/ 15 h 28"/>
                  <a:gd name="T60" fmla="*/ 35 w 67"/>
                  <a:gd name="T61" fmla="*/ 10 h 28"/>
                  <a:gd name="T62" fmla="*/ 44 w 67"/>
                  <a:gd name="T63" fmla="*/ 4 h 28"/>
                  <a:gd name="T64" fmla="*/ 46 w 67"/>
                  <a:gd name="T65" fmla="*/ 3 h 28"/>
                  <a:gd name="T66" fmla="*/ 47 w 67"/>
                  <a:gd name="T6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28">
                    <a:moveTo>
                      <a:pt x="60" y="9"/>
                    </a:moveTo>
                    <a:cubicBezTo>
                      <a:pt x="57" y="8"/>
                      <a:pt x="53" y="7"/>
                      <a:pt x="50" y="5"/>
                    </a:cubicBezTo>
                    <a:cubicBezTo>
                      <a:pt x="50" y="5"/>
                      <a:pt x="50" y="5"/>
                      <a:pt x="50" y="5"/>
                    </a:cubicBezTo>
                    <a:cubicBezTo>
                      <a:pt x="46" y="1"/>
                      <a:pt x="46" y="1"/>
                      <a:pt x="46" y="1"/>
                    </a:cubicBezTo>
                    <a:cubicBezTo>
                      <a:pt x="46" y="0"/>
                      <a:pt x="46" y="0"/>
                      <a:pt x="46" y="0"/>
                    </a:cubicBezTo>
                    <a:cubicBezTo>
                      <a:pt x="45" y="0"/>
                      <a:pt x="45" y="0"/>
                      <a:pt x="45" y="1"/>
                    </a:cubicBezTo>
                    <a:cubicBezTo>
                      <a:pt x="39" y="6"/>
                      <a:pt x="35" y="8"/>
                      <a:pt x="34" y="8"/>
                    </a:cubicBezTo>
                    <a:cubicBezTo>
                      <a:pt x="33" y="8"/>
                      <a:pt x="28" y="6"/>
                      <a:pt x="23" y="1"/>
                    </a:cubicBezTo>
                    <a:cubicBezTo>
                      <a:pt x="22" y="0"/>
                      <a:pt x="22" y="0"/>
                      <a:pt x="22" y="0"/>
                    </a:cubicBezTo>
                    <a:cubicBezTo>
                      <a:pt x="22" y="0"/>
                      <a:pt x="21" y="0"/>
                      <a:pt x="21" y="1"/>
                    </a:cubicBezTo>
                    <a:cubicBezTo>
                      <a:pt x="18" y="5"/>
                      <a:pt x="18" y="5"/>
                      <a:pt x="18" y="5"/>
                    </a:cubicBezTo>
                    <a:cubicBezTo>
                      <a:pt x="15" y="6"/>
                      <a:pt x="10" y="8"/>
                      <a:pt x="7" y="9"/>
                    </a:cubicBezTo>
                    <a:cubicBezTo>
                      <a:pt x="1" y="11"/>
                      <a:pt x="0" y="18"/>
                      <a:pt x="1" y="28"/>
                    </a:cubicBezTo>
                    <a:cubicBezTo>
                      <a:pt x="3" y="28"/>
                      <a:pt x="3" y="28"/>
                      <a:pt x="3" y="28"/>
                    </a:cubicBezTo>
                    <a:cubicBezTo>
                      <a:pt x="2" y="17"/>
                      <a:pt x="4" y="12"/>
                      <a:pt x="8" y="11"/>
                    </a:cubicBezTo>
                    <a:cubicBezTo>
                      <a:pt x="10" y="11"/>
                      <a:pt x="13" y="9"/>
                      <a:pt x="16" y="8"/>
                    </a:cubicBezTo>
                    <a:cubicBezTo>
                      <a:pt x="20" y="28"/>
                      <a:pt x="20" y="28"/>
                      <a:pt x="20" y="28"/>
                    </a:cubicBezTo>
                    <a:cubicBezTo>
                      <a:pt x="23" y="28"/>
                      <a:pt x="23" y="28"/>
                      <a:pt x="23" y="28"/>
                    </a:cubicBezTo>
                    <a:cubicBezTo>
                      <a:pt x="18" y="8"/>
                      <a:pt x="18" y="8"/>
                      <a:pt x="18" y="8"/>
                    </a:cubicBezTo>
                    <a:cubicBezTo>
                      <a:pt x="18" y="7"/>
                      <a:pt x="18" y="7"/>
                      <a:pt x="18" y="7"/>
                    </a:cubicBezTo>
                    <a:cubicBezTo>
                      <a:pt x="26" y="19"/>
                      <a:pt x="26" y="19"/>
                      <a:pt x="26" y="19"/>
                    </a:cubicBezTo>
                    <a:cubicBezTo>
                      <a:pt x="27" y="19"/>
                      <a:pt x="27" y="20"/>
                      <a:pt x="27" y="20"/>
                    </a:cubicBezTo>
                    <a:cubicBezTo>
                      <a:pt x="27" y="20"/>
                      <a:pt x="27" y="20"/>
                      <a:pt x="27" y="20"/>
                    </a:cubicBezTo>
                    <a:cubicBezTo>
                      <a:pt x="28" y="20"/>
                      <a:pt x="28" y="19"/>
                      <a:pt x="28" y="19"/>
                    </a:cubicBezTo>
                    <a:cubicBezTo>
                      <a:pt x="29" y="17"/>
                      <a:pt x="29" y="17"/>
                      <a:pt x="29" y="17"/>
                    </a:cubicBezTo>
                    <a:cubicBezTo>
                      <a:pt x="31" y="19"/>
                      <a:pt x="31" y="19"/>
                      <a:pt x="31" y="19"/>
                    </a:cubicBezTo>
                    <a:cubicBezTo>
                      <a:pt x="29" y="28"/>
                      <a:pt x="29" y="28"/>
                      <a:pt x="29" y="28"/>
                    </a:cubicBezTo>
                    <a:cubicBezTo>
                      <a:pt x="31" y="28"/>
                      <a:pt x="31" y="28"/>
                      <a:pt x="31" y="28"/>
                    </a:cubicBezTo>
                    <a:cubicBezTo>
                      <a:pt x="33" y="20"/>
                      <a:pt x="33" y="20"/>
                      <a:pt x="33" y="20"/>
                    </a:cubicBezTo>
                    <a:cubicBezTo>
                      <a:pt x="35" y="20"/>
                      <a:pt x="35" y="20"/>
                      <a:pt x="35" y="20"/>
                    </a:cubicBezTo>
                    <a:cubicBezTo>
                      <a:pt x="36" y="28"/>
                      <a:pt x="36" y="28"/>
                      <a:pt x="36" y="28"/>
                    </a:cubicBezTo>
                    <a:cubicBezTo>
                      <a:pt x="38" y="28"/>
                      <a:pt x="38" y="28"/>
                      <a:pt x="38" y="28"/>
                    </a:cubicBezTo>
                    <a:cubicBezTo>
                      <a:pt x="37" y="19"/>
                      <a:pt x="37" y="19"/>
                      <a:pt x="37" y="19"/>
                    </a:cubicBezTo>
                    <a:cubicBezTo>
                      <a:pt x="38" y="17"/>
                      <a:pt x="38" y="17"/>
                      <a:pt x="38" y="17"/>
                    </a:cubicBezTo>
                    <a:cubicBezTo>
                      <a:pt x="39" y="19"/>
                      <a:pt x="39" y="19"/>
                      <a:pt x="39" y="19"/>
                    </a:cubicBezTo>
                    <a:cubicBezTo>
                      <a:pt x="40" y="19"/>
                      <a:pt x="40" y="20"/>
                      <a:pt x="40" y="20"/>
                    </a:cubicBezTo>
                    <a:cubicBezTo>
                      <a:pt x="41" y="20"/>
                      <a:pt x="41" y="19"/>
                      <a:pt x="41" y="19"/>
                    </a:cubicBezTo>
                    <a:cubicBezTo>
                      <a:pt x="49" y="7"/>
                      <a:pt x="49" y="7"/>
                      <a:pt x="49" y="7"/>
                    </a:cubicBezTo>
                    <a:cubicBezTo>
                      <a:pt x="49" y="7"/>
                      <a:pt x="50" y="8"/>
                      <a:pt x="50" y="8"/>
                    </a:cubicBezTo>
                    <a:cubicBezTo>
                      <a:pt x="45" y="28"/>
                      <a:pt x="45" y="28"/>
                      <a:pt x="45" y="28"/>
                    </a:cubicBezTo>
                    <a:cubicBezTo>
                      <a:pt x="47" y="28"/>
                      <a:pt x="47" y="28"/>
                      <a:pt x="47" y="28"/>
                    </a:cubicBezTo>
                    <a:cubicBezTo>
                      <a:pt x="52" y="9"/>
                      <a:pt x="52" y="9"/>
                      <a:pt x="52" y="9"/>
                    </a:cubicBezTo>
                    <a:cubicBezTo>
                      <a:pt x="54" y="10"/>
                      <a:pt x="57" y="11"/>
                      <a:pt x="59" y="11"/>
                    </a:cubicBezTo>
                    <a:cubicBezTo>
                      <a:pt x="63" y="12"/>
                      <a:pt x="65" y="17"/>
                      <a:pt x="64" y="28"/>
                    </a:cubicBezTo>
                    <a:cubicBezTo>
                      <a:pt x="66" y="28"/>
                      <a:pt x="66" y="28"/>
                      <a:pt x="66" y="28"/>
                    </a:cubicBezTo>
                    <a:cubicBezTo>
                      <a:pt x="67" y="18"/>
                      <a:pt x="66" y="11"/>
                      <a:pt x="60" y="9"/>
                    </a:cubicBezTo>
                    <a:close/>
                    <a:moveTo>
                      <a:pt x="27" y="17"/>
                    </a:moveTo>
                    <a:cubicBezTo>
                      <a:pt x="20" y="6"/>
                      <a:pt x="20" y="6"/>
                      <a:pt x="20" y="6"/>
                    </a:cubicBezTo>
                    <a:cubicBezTo>
                      <a:pt x="22" y="3"/>
                      <a:pt x="22" y="3"/>
                      <a:pt x="22" y="3"/>
                    </a:cubicBezTo>
                    <a:cubicBezTo>
                      <a:pt x="23" y="4"/>
                      <a:pt x="24" y="5"/>
                      <a:pt x="26" y="6"/>
                    </a:cubicBezTo>
                    <a:cubicBezTo>
                      <a:pt x="27" y="7"/>
                      <a:pt x="29" y="8"/>
                      <a:pt x="30" y="9"/>
                    </a:cubicBezTo>
                    <a:cubicBezTo>
                      <a:pt x="31" y="9"/>
                      <a:pt x="32" y="10"/>
                      <a:pt x="32" y="10"/>
                    </a:cubicBezTo>
                    <a:lnTo>
                      <a:pt x="27" y="17"/>
                    </a:lnTo>
                    <a:close/>
                    <a:moveTo>
                      <a:pt x="35" y="18"/>
                    </a:moveTo>
                    <a:cubicBezTo>
                      <a:pt x="33" y="18"/>
                      <a:pt x="33" y="18"/>
                      <a:pt x="33" y="18"/>
                    </a:cubicBezTo>
                    <a:cubicBezTo>
                      <a:pt x="31" y="15"/>
                      <a:pt x="31" y="15"/>
                      <a:pt x="31" y="15"/>
                    </a:cubicBezTo>
                    <a:cubicBezTo>
                      <a:pt x="34" y="11"/>
                      <a:pt x="34" y="11"/>
                      <a:pt x="34" y="11"/>
                    </a:cubicBezTo>
                    <a:cubicBezTo>
                      <a:pt x="34" y="11"/>
                      <a:pt x="34" y="11"/>
                      <a:pt x="34" y="11"/>
                    </a:cubicBezTo>
                    <a:cubicBezTo>
                      <a:pt x="34" y="11"/>
                      <a:pt x="34" y="11"/>
                      <a:pt x="34" y="11"/>
                    </a:cubicBezTo>
                    <a:cubicBezTo>
                      <a:pt x="37" y="15"/>
                      <a:pt x="37" y="15"/>
                      <a:pt x="37" y="15"/>
                    </a:cubicBezTo>
                    <a:lnTo>
                      <a:pt x="35" y="18"/>
                    </a:lnTo>
                    <a:close/>
                    <a:moveTo>
                      <a:pt x="35" y="10"/>
                    </a:moveTo>
                    <a:cubicBezTo>
                      <a:pt x="36" y="10"/>
                      <a:pt x="37" y="9"/>
                      <a:pt x="38" y="9"/>
                    </a:cubicBezTo>
                    <a:cubicBezTo>
                      <a:pt x="39" y="8"/>
                      <a:pt x="42" y="6"/>
                      <a:pt x="44" y="4"/>
                    </a:cubicBezTo>
                    <a:cubicBezTo>
                      <a:pt x="45" y="4"/>
                      <a:pt x="45" y="3"/>
                      <a:pt x="46" y="3"/>
                    </a:cubicBezTo>
                    <a:cubicBezTo>
                      <a:pt x="46" y="3"/>
                      <a:pt x="46" y="3"/>
                      <a:pt x="46" y="3"/>
                    </a:cubicBezTo>
                    <a:cubicBezTo>
                      <a:pt x="48" y="6"/>
                      <a:pt x="48" y="6"/>
                      <a:pt x="48" y="6"/>
                    </a:cubicBezTo>
                    <a:cubicBezTo>
                      <a:pt x="47" y="6"/>
                      <a:pt x="47" y="6"/>
                      <a:pt x="47" y="6"/>
                    </a:cubicBezTo>
                    <a:cubicBezTo>
                      <a:pt x="40" y="17"/>
                      <a:pt x="40" y="17"/>
                      <a:pt x="40" y="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3" name="Freeform 64">
                <a:extLst>
                  <a:ext uri="{FF2B5EF4-FFF2-40B4-BE49-F238E27FC236}">
                    <a16:creationId xmlns:a16="http://schemas.microsoft.com/office/drawing/2014/main" id="{924D578E-1A07-4863-A367-BD4158193384}"/>
                  </a:ext>
                </a:extLst>
              </p:cNvPr>
              <p:cNvSpPr>
                <a:spLocks noEditPoints="1"/>
              </p:cNvSpPr>
              <p:nvPr/>
            </p:nvSpPr>
            <p:spPr bwMode="auto">
              <a:xfrm>
                <a:off x="3905251" y="5434013"/>
                <a:ext cx="141288" cy="152400"/>
              </a:xfrm>
              <a:custGeom>
                <a:avLst/>
                <a:gdLst>
                  <a:gd name="T0" fmla="*/ 38 w 44"/>
                  <a:gd name="T1" fmla="*/ 8 h 47"/>
                  <a:gd name="T2" fmla="*/ 37 w 44"/>
                  <a:gd name="T3" fmla="*/ 7 h 47"/>
                  <a:gd name="T4" fmla="*/ 22 w 44"/>
                  <a:gd name="T5" fmla="*/ 0 h 47"/>
                  <a:gd name="T6" fmla="*/ 7 w 44"/>
                  <a:gd name="T7" fmla="*/ 7 h 47"/>
                  <a:gd name="T8" fmla="*/ 6 w 44"/>
                  <a:gd name="T9" fmla="*/ 8 h 47"/>
                  <a:gd name="T10" fmla="*/ 0 w 44"/>
                  <a:gd name="T11" fmla="*/ 16 h 47"/>
                  <a:gd name="T12" fmla="*/ 5 w 44"/>
                  <a:gd name="T13" fmla="*/ 21 h 47"/>
                  <a:gd name="T14" fmla="*/ 6 w 44"/>
                  <a:gd name="T15" fmla="*/ 24 h 47"/>
                  <a:gd name="T16" fmla="*/ 6 w 44"/>
                  <a:gd name="T17" fmla="*/ 25 h 47"/>
                  <a:gd name="T18" fmla="*/ 7 w 44"/>
                  <a:gd name="T19" fmla="*/ 26 h 47"/>
                  <a:gd name="T20" fmla="*/ 7 w 44"/>
                  <a:gd name="T21" fmla="*/ 30 h 47"/>
                  <a:gd name="T22" fmla="*/ 22 w 44"/>
                  <a:gd name="T23" fmla="*/ 47 h 47"/>
                  <a:gd name="T24" fmla="*/ 37 w 44"/>
                  <a:gd name="T25" fmla="*/ 30 h 47"/>
                  <a:gd name="T26" fmla="*/ 36 w 44"/>
                  <a:gd name="T27" fmla="*/ 26 h 47"/>
                  <a:gd name="T28" fmla="*/ 37 w 44"/>
                  <a:gd name="T29" fmla="*/ 25 h 47"/>
                  <a:gd name="T30" fmla="*/ 37 w 44"/>
                  <a:gd name="T31" fmla="*/ 24 h 47"/>
                  <a:gd name="T32" fmla="*/ 38 w 44"/>
                  <a:gd name="T33" fmla="*/ 21 h 47"/>
                  <a:gd name="T34" fmla="*/ 44 w 44"/>
                  <a:gd name="T35" fmla="*/ 16 h 47"/>
                  <a:gd name="T36" fmla="*/ 38 w 44"/>
                  <a:gd name="T37" fmla="*/ 8 h 47"/>
                  <a:gd name="T38" fmla="*/ 22 w 44"/>
                  <a:gd name="T39" fmla="*/ 44 h 47"/>
                  <a:gd name="T40" fmla="*/ 9 w 44"/>
                  <a:gd name="T41" fmla="*/ 30 h 47"/>
                  <a:gd name="T42" fmla="*/ 9 w 44"/>
                  <a:gd name="T43" fmla="*/ 28 h 47"/>
                  <a:gd name="T44" fmla="*/ 22 w 44"/>
                  <a:gd name="T45" fmla="*/ 31 h 47"/>
                  <a:gd name="T46" fmla="*/ 34 w 44"/>
                  <a:gd name="T47" fmla="*/ 28 h 47"/>
                  <a:gd name="T48" fmla="*/ 35 w 44"/>
                  <a:gd name="T49" fmla="*/ 30 h 47"/>
                  <a:gd name="T50" fmla="*/ 22 w 44"/>
                  <a:gd name="T51" fmla="*/ 44 h 47"/>
                  <a:gd name="T52" fmla="*/ 34 w 44"/>
                  <a:gd name="T53" fmla="*/ 25 h 47"/>
                  <a:gd name="T54" fmla="*/ 26 w 44"/>
                  <a:gd name="T55" fmla="*/ 29 h 47"/>
                  <a:gd name="T56" fmla="*/ 22 w 44"/>
                  <a:gd name="T57" fmla="*/ 29 h 47"/>
                  <a:gd name="T58" fmla="*/ 17 w 44"/>
                  <a:gd name="T59" fmla="*/ 29 h 47"/>
                  <a:gd name="T60" fmla="*/ 10 w 44"/>
                  <a:gd name="T61" fmla="*/ 25 h 47"/>
                  <a:gd name="T62" fmla="*/ 9 w 44"/>
                  <a:gd name="T63" fmla="*/ 24 h 47"/>
                  <a:gd name="T64" fmla="*/ 22 w 44"/>
                  <a:gd name="T65" fmla="*/ 22 h 47"/>
                  <a:gd name="T66" fmla="*/ 35 w 44"/>
                  <a:gd name="T67" fmla="*/ 24 h 47"/>
                  <a:gd name="T68" fmla="*/ 34 w 44"/>
                  <a:gd name="T69" fmla="*/ 25 h 47"/>
                  <a:gd name="T70" fmla="*/ 37 w 44"/>
                  <a:gd name="T71" fmla="*/ 19 h 47"/>
                  <a:gd name="T72" fmla="*/ 36 w 44"/>
                  <a:gd name="T73" fmla="*/ 22 h 47"/>
                  <a:gd name="T74" fmla="*/ 36 w 44"/>
                  <a:gd name="T75" fmla="*/ 23 h 47"/>
                  <a:gd name="T76" fmla="*/ 35 w 44"/>
                  <a:gd name="T77" fmla="*/ 22 h 47"/>
                  <a:gd name="T78" fmla="*/ 22 w 44"/>
                  <a:gd name="T79" fmla="*/ 20 h 47"/>
                  <a:gd name="T80" fmla="*/ 9 w 44"/>
                  <a:gd name="T81" fmla="*/ 22 h 47"/>
                  <a:gd name="T82" fmla="*/ 8 w 44"/>
                  <a:gd name="T83" fmla="*/ 23 h 47"/>
                  <a:gd name="T84" fmla="*/ 8 w 44"/>
                  <a:gd name="T85" fmla="*/ 22 h 47"/>
                  <a:gd name="T86" fmla="*/ 7 w 44"/>
                  <a:gd name="T87" fmla="*/ 19 h 47"/>
                  <a:gd name="T88" fmla="*/ 7 w 44"/>
                  <a:gd name="T89" fmla="*/ 19 h 47"/>
                  <a:gd name="T90" fmla="*/ 14 w 44"/>
                  <a:gd name="T91" fmla="*/ 17 h 47"/>
                  <a:gd name="T92" fmla="*/ 22 w 44"/>
                  <a:gd name="T93" fmla="*/ 16 h 47"/>
                  <a:gd name="T94" fmla="*/ 30 w 44"/>
                  <a:gd name="T95" fmla="*/ 17 h 47"/>
                  <a:gd name="T96" fmla="*/ 37 w 44"/>
                  <a:gd name="T97" fmla="*/ 19 h 47"/>
                  <a:gd name="T98" fmla="*/ 42 w 44"/>
                  <a:gd name="T99" fmla="*/ 16 h 47"/>
                  <a:gd name="T100" fmla="*/ 39 w 44"/>
                  <a:gd name="T101" fmla="*/ 18 h 47"/>
                  <a:gd name="T102" fmla="*/ 38 w 44"/>
                  <a:gd name="T103" fmla="*/ 18 h 47"/>
                  <a:gd name="T104" fmla="*/ 22 w 44"/>
                  <a:gd name="T105" fmla="*/ 14 h 47"/>
                  <a:gd name="T106" fmla="*/ 5 w 44"/>
                  <a:gd name="T107" fmla="*/ 18 h 47"/>
                  <a:gd name="T108" fmla="*/ 5 w 44"/>
                  <a:gd name="T109" fmla="*/ 18 h 47"/>
                  <a:gd name="T110" fmla="*/ 2 w 44"/>
                  <a:gd name="T111" fmla="*/ 16 h 47"/>
                  <a:gd name="T112" fmla="*/ 7 w 44"/>
                  <a:gd name="T113" fmla="*/ 9 h 47"/>
                  <a:gd name="T114" fmla="*/ 8 w 44"/>
                  <a:gd name="T115" fmla="*/ 8 h 47"/>
                  <a:gd name="T116" fmla="*/ 22 w 44"/>
                  <a:gd name="T117" fmla="*/ 2 h 47"/>
                  <a:gd name="T118" fmla="*/ 35 w 44"/>
                  <a:gd name="T119" fmla="*/ 8 h 47"/>
                  <a:gd name="T120" fmla="*/ 36 w 44"/>
                  <a:gd name="T121" fmla="*/ 9 h 47"/>
                  <a:gd name="T122" fmla="*/ 42 w 44"/>
                  <a:gd name="T12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7">
                    <a:moveTo>
                      <a:pt x="38" y="8"/>
                    </a:moveTo>
                    <a:cubicBezTo>
                      <a:pt x="37" y="7"/>
                      <a:pt x="37" y="7"/>
                      <a:pt x="37" y="7"/>
                    </a:cubicBezTo>
                    <a:cubicBezTo>
                      <a:pt x="33" y="3"/>
                      <a:pt x="26" y="0"/>
                      <a:pt x="22" y="0"/>
                    </a:cubicBezTo>
                    <a:cubicBezTo>
                      <a:pt x="18" y="0"/>
                      <a:pt x="11" y="3"/>
                      <a:pt x="7" y="7"/>
                    </a:cubicBezTo>
                    <a:cubicBezTo>
                      <a:pt x="6" y="7"/>
                      <a:pt x="6" y="7"/>
                      <a:pt x="6" y="8"/>
                    </a:cubicBezTo>
                    <a:cubicBezTo>
                      <a:pt x="2" y="11"/>
                      <a:pt x="0" y="14"/>
                      <a:pt x="0" y="16"/>
                    </a:cubicBezTo>
                    <a:cubicBezTo>
                      <a:pt x="0" y="18"/>
                      <a:pt x="2" y="20"/>
                      <a:pt x="5" y="21"/>
                    </a:cubicBezTo>
                    <a:cubicBezTo>
                      <a:pt x="6" y="24"/>
                      <a:pt x="6" y="24"/>
                      <a:pt x="6" y="24"/>
                    </a:cubicBezTo>
                    <a:cubicBezTo>
                      <a:pt x="6" y="24"/>
                      <a:pt x="6" y="24"/>
                      <a:pt x="6" y="25"/>
                    </a:cubicBezTo>
                    <a:cubicBezTo>
                      <a:pt x="6" y="25"/>
                      <a:pt x="7" y="25"/>
                      <a:pt x="7" y="26"/>
                    </a:cubicBezTo>
                    <a:cubicBezTo>
                      <a:pt x="7" y="27"/>
                      <a:pt x="7" y="29"/>
                      <a:pt x="7" y="30"/>
                    </a:cubicBezTo>
                    <a:cubicBezTo>
                      <a:pt x="7" y="39"/>
                      <a:pt x="14" y="47"/>
                      <a:pt x="22" y="47"/>
                    </a:cubicBezTo>
                    <a:cubicBezTo>
                      <a:pt x="30" y="47"/>
                      <a:pt x="37" y="39"/>
                      <a:pt x="37" y="30"/>
                    </a:cubicBezTo>
                    <a:cubicBezTo>
                      <a:pt x="37" y="29"/>
                      <a:pt x="37" y="27"/>
                      <a:pt x="36" y="26"/>
                    </a:cubicBezTo>
                    <a:cubicBezTo>
                      <a:pt x="37" y="25"/>
                      <a:pt x="37" y="25"/>
                      <a:pt x="37" y="25"/>
                    </a:cubicBezTo>
                    <a:cubicBezTo>
                      <a:pt x="37" y="24"/>
                      <a:pt x="37" y="24"/>
                      <a:pt x="37" y="24"/>
                    </a:cubicBezTo>
                    <a:cubicBezTo>
                      <a:pt x="38" y="21"/>
                      <a:pt x="38" y="21"/>
                      <a:pt x="38" y="21"/>
                    </a:cubicBezTo>
                    <a:cubicBezTo>
                      <a:pt x="41" y="20"/>
                      <a:pt x="43" y="18"/>
                      <a:pt x="44" y="16"/>
                    </a:cubicBezTo>
                    <a:cubicBezTo>
                      <a:pt x="44" y="14"/>
                      <a:pt x="42" y="11"/>
                      <a:pt x="38" y="8"/>
                    </a:cubicBezTo>
                    <a:close/>
                    <a:moveTo>
                      <a:pt x="22" y="44"/>
                    </a:moveTo>
                    <a:cubicBezTo>
                      <a:pt x="15" y="44"/>
                      <a:pt x="9" y="38"/>
                      <a:pt x="9" y="30"/>
                    </a:cubicBezTo>
                    <a:cubicBezTo>
                      <a:pt x="9" y="29"/>
                      <a:pt x="9" y="29"/>
                      <a:pt x="9" y="28"/>
                    </a:cubicBezTo>
                    <a:cubicBezTo>
                      <a:pt x="12" y="29"/>
                      <a:pt x="15" y="31"/>
                      <a:pt x="22" y="31"/>
                    </a:cubicBezTo>
                    <a:cubicBezTo>
                      <a:pt x="28" y="31"/>
                      <a:pt x="32" y="29"/>
                      <a:pt x="34" y="28"/>
                    </a:cubicBezTo>
                    <a:cubicBezTo>
                      <a:pt x="35" y="29"/>
                      <a:pt x="35" y="29"/>
                      <a:pt x="35" y="30"/>
                    </a:cubicBezTo>
                    <a:cubicBezTo>
                      <a:pt x="35" y="38"/>
                      <a:pt x="29" y="44"/>
                      <a:pt x="22" y="44"/>
                    </a:cubicBezTo>
                    <a:close/>
                    <a:moveTo>
                      <a:pt x="34" y="25"/>
                    </a:moveTo>
                    <a:cubicBezTo>
                      <a:pt x="32" y="27"/>
                      <a:pt x="30" y="28"/>
                      <a:pt x="26" y="29"/>
                    </a:cubicBezTo>
                    <a:cubicBezTo>
                      <a:pt x="24" y="29"/>
                      <a:pt x="23" y="29"/>
                      <a:pt x="22" y="29"/>
                    </a:cubicBezTo>
                    <a:cubicBezTo>
                      <a:pt x="20" y="29"/>
                      <a:pt x="18" y="29"/>
                      <a:pt x="17" y="29"/>
                    </a:cubicBezTo>
                    <a:cubicBezTo>
                      <a:pt x="13" y="28"/>
                      <a:pt x="11" y="27"/>
                      <a:pt x="10" y="25"/>
                    </a:cubicBezTo>
                    <a:cubicBezTo>
                      <a:pt x="9" y="25"/>
                      <a:pt x="9" y="25"/>
                      <a:pt x="9" y="24"/>
                    </a:cubicBezTo>
                    <a:cubicBezTo>
                      <a:pt x="12" y="24"/>
                      <a:pt x="17" y="22"/>
                      <a:pt x="22" y="22"/>
                    </a:cubicBezTo>
                    <a:cubicBezTo>
                      <a:pt x="26" y="22"/>
                      <a:pt x="32" y="24"/>
                      <a:pt x="35" y="24"/>
                    </a:cubicBezTo>
                    <a:cubicBezTo>
                      <a:pt x="34" y="25"/>
                      <a:pt x="34" y="25"/>
                      <a:pt x="34" y="25"/>
                    </a:cubicBezTo>
                    <a:close/>
                    <a:moveTo>
                      <a:pt x="37" y="19"/>
                    </a:moveTo>
                    <a:cubicBezTo>
                      <a:pt x="36" y="22"/>
                      <a:pt x="36" y="22"/>
                      <a:pt x="36" y="22"/>
                    </a:cubicBezTo>
                    <a:cubicBezTo>
                      <a:pt x="36" y="23"/>
                      <a:pt x="36" y="23"/>
                      <a:pt x="36" y="23"/>
                    </a:cubicBezTo>
                    <a:cubicBezTo>
                      <a:pt x="35" y="22"/>
                      <a:pt x="35" y="22"/>
                      <a:pt x="35" y="22"/>
                    </a:cubicBezTo>
                    <a:cubicBezTo>
                      <a:pt x="32" y="21"/>
                      <a:pt x="26" y="20"/>
                      <a:pt x="22" y="20"/>
                    </a:cubicBezTo>
                    <a:cubicBezTo>
                      <a:pt x="17" y="20"/>
                      <a:pt x="12" y="21"/>
                      <a:pt x="9" y="22"/>
                    </a:cubicBezTo>
                    <a:cubicBezTo>
                      <a:pt x="8" y="22"/>
                      <a:pt x="8" y="22"/>
                      <a:pt x="8" y="23"/>
                    </a:cubicBezTo>
                    <a:cubicBezTo>
                      <a:pt x="8" y="22"/>
                      <a:pt x="8" y="22"/>
                      <a:pt x="8" y="22"/>
                    </a:cubicBezTo>
                    <a:cubicBezTo>
                      <a:pt x="7" y="19"/>
                      <a:pt x="7" y="19"/>
                      <a:pt x="7" y="19"/>
                    </a:cubicBezTo>
                    <a:cubicBezTo>
                      <a:pt x="7" y="19"/>
                      <a:pt x="7" y="19"/>
                      <a:pt x="7" y="19"/>
                    </a:cubicBezTo>
                    <a:cubicBezTo>
                      <a:pt x="8" y="19"/>
                      <a:pt x="10" y="18"/>
                      <a:pt x="14" y="17"/>
                    </a:cubicBezTo>
                    <a:cubicBezTo>
                      <a:pt x="16" y="16"/>
                      <a:pt x="19" y="16"/>
                      <a:pt x="22" y="16"/>
                    </a:cubicBezTo>
                    <a:cubicBezTo>
                      <a:pt x="25" y="16"/>
                      <a:pt x="28" y="16"/>
                      <a:pt x="30" y="17"/>
                    </a:cubicBezTo>
                    <a:cubicBezTo>
                      <a:pt x="33" y="18"/>
                      <a:pt x="36" y="19"/>
                      <a:pt x="37" y="19"/>
                    </a:cubicBezTo>
                    <a:close/>
                    <a:moveTo>
                      <a:pt x="42" y="16"/>
                    </a:moveTo>
                    <a:cubicBezTo>
                      <a:pt x="41" y="17"/>
                      <a:pt x="40" y="18"/>
                      <a:pt x="39" y="18"/>
                    </a:cubicBezTo>
                    <a:cubicBezTo>
                      <a:pt x="39" y="18"/>
                      <a:pt x="39" y="18"/>
                      <a:pt x="38" y="18"/>
                    </a:cubicBezTo>
                    <a:cubicBezTo>
                      <a:pt x="38" y="18"/>
                      <a:pt x="32" y="14"/>
                      <a:pt x="22" y="14"/>
                    </a:cubicBezTo>
                    <a:cubicBezTo>
                      <a:pt x="11" y="14"/>
                      <a:pt x="5" y="18"/>
                      <a:pt x="5" y="18"/>
                    </a:cubicBezTo>
                    <a:cubicBezTo>
                      <a:pt x="5" y="18"/>
                      <a:pt x="5" y="18"/>
                      <a:pt x="5" y="18"/>
                    </a:cubicBezTo>
                    <a:cubicBezTo>
                      <a:pt x="3" y="18"/>
                      <a:pt x="2" y="17"/>
                      <a:pt x="2" y="16"/>
                    </a:cubicBezTo>
                    <a:cubicBezTo>
                      <a:pt x="2" y="14"/>
                      <a:pt x="4" y="12"/>
                      <a:pt x="7" y="9"/>
                    </a:cubicBezTo>
                    <a:cubicBezTo>
                      <a:pt x="8" y="9"/>
                      <a:pt x="8" y="9"/>
                      <a:pt x="8" y="8"/>
                    </a:cubicBezTo>
                    <a:cubicBezTo>
                      <a:pt x="12" y="5"/>
                      <a:pt x="18" y="2"/>
                      <a:pt x="22" y="2"/>
                    </a:cubicBezTo>
                    <a:cubicBezTo>
                      <a:pt x="25" y="2"/>
                      <a:pt x="31" y="5"/>
                      <a:pt x="35" y="8"/>
                    </a:cubicBezTo>
                    <a:cubicBezTo>
                      <a:pt x="36" y="9"/>
                      <a:pt x="36" y="9"/>
                      <a:pt x="36" y="9"/>
                    </a:cubicBezTo>
                    <a:cubicBezTo>
                      <a:pt x="39" y="12"/>
                      <a:pt x="42" y="14"/>
                      <a:pt x="42"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5" name="Freeform 5">
              <a:extLst>
                <a:ext uri="{FF2B5EF4-FFF2-40B4-BE49-F238E27FC236}">
                  <a16:creationId xmlns:a16="http://schemas.microsoft.com/office/drawing/2014/main" id="{017A373D-8D61-467C-A6CA-45EB7B13C908}"/>
                </a:ext>
              </a:extLst>
            </p:cNvPr>
            <p:cNvSpPr>
              <a:spLocks/>
            </p:cNvSpPr>
            <p:nvPr/>
          </p:nvSpPr>
          <p:spPr bwMode="auto">
            <a:xfrm>
              <a:off x="598978" y="5865907"/>
              <a:ext cx="513846" cy="512731"/>
            </a:xfrm>
            <a:custGeom>
              <a:avLst/>
              <a:gdLst>
                <a:gd name="T0" fmla="*/ 0 w 461"/>
                <a:gd name="T1" fmla="*/ 0 h 460"/>
                <a:gd name="T2" fmla="*/ 0 w 461"/>
                <a:gd name="T3" fmla="*/ 340 h 460"/>
                <a:gd name="T4" fmla="*/ 121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21"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6">
              <a:extLst>
                <a:ext uri="{FF2B5EF4-FFF2-40B4-BE49-F238E27FC236}">
                  <a16:creationId xmlns:a16="http://schemas.microsoft.com/office/drawing/2014/main" id="{64E694B8-E491-454D-A7F5-1613C945B610}"/>
                </a:ext>
              </a:extLst>
            </p:cNvPr>
            <p:cNvSpPr>
              <a:spLocks noChangeAspect="1" noEditPoints="1"/>
            </p:cNvSpPr>
            <p:nvPr/>
          </p:nvSpPr>
          <p:spPr bwMode="auto">
            <a:xfrm>
              <a:off x="706355" y="6016694"/>
              <a:ext cx="299093" cy="220165"/>
            </a:xfrm>
            <a:custGeom>
              <a:avLst/>
              <a:gdLst>
                <a:gd name="T0" fmla="*/ 871 w 1202"/>
                <a:gd name="T1" fmla="*/ 0 h 884"/>
                <a:gd name="T2" fmla="*/ 601 w 1202"/>
                <a:gd name="T3" fmla="*/ 299 h 884"/>
                <a:gd name="T4" fmla="*/ 332 w 1202"/>
                <a:gd name="T5" fmla="*/ 0 h 884"/>
                <a:gd name="T6" fmla="*/ 148 w 1202"/>
                <a:gd name="T7" fmla="*/ 457 h 884"/>
                <a:gd name="T8" fmla="*/ 368 w 1202"/>
                <a:gd name="T9" fmla="*/ 701 h 884"/>
                <a:gd name="T10" fmla="*/ 429 w 1202"/>
                <a:gd name="T11" fmla="*/ 773 h 884"/>
                <a:gd name="T12" fmla="*/ 486 w 1202"/>
                <a:gd name="T13" fmla="*/ 787 h 884"/>
                <a:gd name="T14" fmla="*/ 540 w 1202"/>
                <a:gd name="T15" fmla="*/ 845 h 884"/>
                <a:gd name="T16" fmla="*/ 569 w 1202"/>
                <a:gd name="T17" fmla="*/ 874 h 884"/>
                <a:gd name="T18" fmla="*/ 641 w 1202"/>
                <a:gd name="T19" fmla="*/ 863 h 884"/>
                <a:gd name="T20" fmla="*/ 684 w 1202"/>
                <a:gd name="T21" fmla="*/ 884 h 884"/>
                <a:gd name="T22" fmla="*/ 727 w 1202"/>
                <a:gd name="T23" fmla="*/ 845 h 884"/>
                <a:gd name="T24" fmla="*/ 799 w 1202"/>
                <a:gd name="T25" fmla="*/ 787 h 884"/>
                <a:gd name="T26" fmla="*/ 868 w 1202"/>
                <a:gd name="T27" fmla="*/ 708 h 884"/>
                <a:gd name="T28" fmla="*/ 911 w 1202"/>
                <a:gd name="T29" fmla="*/ 611 h 884"/>
                <a:gd name="T30" fmla="*/ 911 w 1202"/>
                <a:gd name="T31" fmla="*/ 608 h 884"/>
                <a:gd name="T32" fmla="*/ 1066 w 1202"/>
                <a:gd name="T33" fmla="*/ 468 h 884"/>
                <a:gd name="T34" fmla="*/ 1066 w 1202"/>
                <a:gd name="T35" fmla="*/ 435 h 884"/>
                <a:gd name="T36" fmla="*/ 332 w 1202"/>
                <a:gd name="T37" fmla="*/ 33 h 884"/>
                <a:gd name="T38" fmla="*/ 33 w 1202"/>
                <a:gd name="T39" fmla="*/ 331 h 884"/>
                <a:gd name="T40" fmla="*/ 382 w 1202"/>
                <a:gd name="T41" fmla="*/ 683 h 884"/>
                <a:gd name="T42" fmla="*/ 382 w 1202"/>
                <a:gd name="T43" fmla="*/ 633 h 884"/>
                <a:gd name="T44" fmla="*/ 465 w 1202"/>
                <a:gd name="T45" fmla="*/ 601 h 884"/>
                <a:gd name="T46" fmla="*/ 432 w 1202"/>
                <a:gd name="T47" fmla="*/ 683 h 884"/>
                <a:gd name="T48" fmla="*/ 447 w 1202"/>
                <a:gd name="T49" fmla="*/ 755 h 884"/>
                <a:gd name="T50" fmla="*/ 450 w 1202"/>
                <a:gd name="T51" fmla="*/ 701 h 884"/>
                <a:gd name="T52" fmla="*/ 483 w 1202"/>
                <a:gd name="T53" fmla="*/ 665 h 884"/>
                <a:gd name="T54" fmla="*/ 537 w 1202"/>
                <a:gd name="T55" fmla="*/ 662 h 884"/>
                <a:gd name="T56" fmla="*/ 501 w 1202"/>
                <a:gd name="T57" fmla="*/ 755 h 884"/>
                <a:gd name="T58" fmla="*/ 519 w 1202"/>
                <a:gd name="T59" fmla="*/ 813 h 884"/>
                <a:gd name="T60" fmla="*/ 576 w 1202"/>
                <a:gd name="T61" fmla="*/ 726 h 884"/>
                <a:gd name="T62" fmla="*/ 598 w 1202"/>
                <a:gd name="T63" fmla="*/ 780 h 884"/>
                <a:gd name="T64" fmla="*/ 587 w 1202"/>
                <a:gd name="T65" fmla="*/ 856 h 884"/>
                <a:gd name="T66" fmla="*/ 612 w 1202"/>
                <a:gd name="T67" fmla="*/ 802 h 884"/>
                <a:gd name="T68" fmla="*/ 641 w 1202"/>
                <a:gd name="T69" fmla="*/ 802 h 884"/>
                <a:gd name="T70" fmla="*/ 587 w 1202"/>
                <a:gd name="T71" fmla="*/ 856 h 884"/>
                <a:gd name="T72" fmla="*/ 666 w 1202"/>
                <a:gd name="T73" fmla="*/ 856 h 884"/>
                <a:gd name="T74" fmla="*/ 659 w 1202"/>
                <a:gd name="T75" fmla="*/ 849 h 884"/>
                <a:gd name="T76" fmla="*/ 627 w 1202"/>
                <a:gd name="T77" fmla="*/ 773 h 884"/>
                <a:gd name="T78" fmla="*/ 699 w 1202"/>
                <a:gd name="T79" fmla="*/ 827 h 884"/>
                <a:gd name="T80" fmla="*/ 893 w 1202"/>
                <a:gd name="T81" fmla="*/ 676 h 884"/>
                <a:gd name="T82" fmla="*/ 677 w 1202"/>
                <a:gd name="T83" fmla="*/ 525 h 884"/>
                <a:gd name="T84" fmla="*/ 825 w 1202"/>
                <a:gd name="T85" fmla="*/ 690 h 884"/>
                <a:gd name="T86" fmla="*/ 839 w 1202"/>
                <a:gd name="T87" fmla="*/ 755 h 884"/>
                <a:gd name="T88" fmla="*/ 781 w 1202"/>
                <a:gd name="T89" fmla="*/ 752 h 884"/>
                <a:gd name="T90" fmla="*/ 609 w 1202"/>
                <a:gd name="T91" fmla="*/ 611 h 884"/>
                <a:gd name="T92" fmla="*/ 763 w 1202"/>
                <a:gd name="T93" fmla="*/ 813 h 884"/>
                <a:gd name="T94" fmla="*/ 648 w 1202"/>
                <a:gd name="T95" fmla="*/ 741 h 884"/>
                <a:gd name="T96" fmla="*/ 616 w 1202"/>
                <a:gd name="T97" fmla="*/ 719 h 884"/>
                <a:gd name="T98" fmla="*/ 558 w 1202"/>
                <a:gd name="T99" fmla="*/ 647 h 884"/>
                <a:gd name="T100" fmla="*/ 483 w 1202"/>
                <a:gd name="T101" fmla="*/ 583 h 884"/>
                <a:gd name="T102" fmla="*/ 364 w 1202"/>
                <a:gd name="T103" fmla="*/ 619 h 884"/>
                <a:gd name="T104" fmla="*/ 436 w 1202"/>
                <a:gd name="T105" fmla="*/ 169 h 884"/>
                <a:gd name="T106" fmla="*/ 511 w 1202"/>
                <a:gd name="T107" fmla="*/ 468 h 884"/>
                <a:gd name="T108" fmla="*/ 666 w 1202"/>
                <a:gd name="T109" fmla="*/ 399 h 884"/>
                <a:gd name="T110" fmla="*/ 882 w 1202"/>
                <a:gd name="T111" fmla="*/ 579 h 884"/>
                <a:gd name="T112" fmla="*/ 835 w 1202"/>
                <a:gd name="T113" fmla="*/ 356 h 884"/>
                <a:gd name="T114" fmla="*/ 681 w 1202"/>
                <a:gd name="T115" fmla="*/ 349 h 884"/>
                <a:gd name="T116" fmla="*/ 529 w 1202"/>
                <a:gd name="T117" fmla="*/ 450 h 884"/>
                <a:gd name="T118" fmla="*/ 1037 w 1202"/>
                <a:gd name="T119" fmla="*/ 439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884">
                  <a:moveTo>
                    <a:pt x="1066" y="468"/>
                  </a:moveTo>
                  <a:cubicBezTo>
                    <a:pt x="1202" y="331"/>
                    <a:pt x="1202" y="331"/>
                    <a:pt x="1202" y="331"/>
                  </a:cubicBezTo>
                  <a:cubicBezTo>
                    <a:pt x="871" y="0"/>
                    <a:pt x="871" y="0"/>
                    <a:pt x="871" y="0"/>
                  </a:cubicBezTo>
                  <a:cubicBezTo>
                    <a:pt x="735" y="137"/>
                    <a:pt x="735" y="137"/>
                    <a:pt x="735" y="137"/>
                  </a:cubicBezTo>
                  <a:cubicBezTo>
                    <a:pt x="749" y="151"/>
                    <a:pt x="749" y="151"/>
                    <a:pt x="749" y="151"/>
                  </a:cubicBezTo>
                  <a:cubicBezTo>
                    <a:pt x="601" y="299"/>
                    <a:pt x="601" y="299"/>
                    <a:pt x="601" y="299"/>
                  </a:cubicBezTo>
                  <a:cubicBezTo>
                    <a:pt x="454" y="151"/>
                    <a:pt x="454" y="151"/>
                    <a:pt x="454" y="151"/>
                  </a:cubicBezTo>
                  <a:cubicBezTo>
                    <a:pt x="468" y="137"/>
                    <a:pt x="468" y="137"/>
                    <a:pt x="468" y="137"/>
                  </a:cubicBezTo>
                  <a:cubicBezTo>
                    <a:pt x="332" y="0"/>
                    <a:pt x="332" y="0"/>
                    <a:pt x="332" y="0"/>
                  </a:cubicBezTo>
                  <a:cubicBezTo>
                    <a:pt x="0" y="331"/>
                    <a:pt x="0" y="331"/>
                    <a:pt x="0" y="331"/>
                  </a:cubicBezTo>
                  <a:cubicBezTo>
                    <a:pt x="137" y="468"/>
                    <a:pt x="137" y="468"/>
                    <a:pt x="137" y="468"/>
                  </a:cubicBezTo>
                  <a:cubicBezTo>
                    <a:pt x="148" y="457"/>
                    <a:pt x="148" y="457"/>
                    <a:pt x="148" y="457"/>
                  </a:cubicBezTo>
                  <a:cubicBezTo>
                    <a:pt x="170" y="478"/>
                    <a:pt x="234" y="539"/>
                    <a:pt x="353" y="637"/>
                  </a:cubicBezTo>
                  <a:cubicBezTo>
                    <a:pt x="346" y="658"/>
                    <a:pt x="350" y="683"/>
                    <a:pt x="368" y="698"/>
                  </a:cubicBezTo>
                  <a:cubicBezTo>
                    <a:pt x="368" y="701"/>
                    <a:pt x="368" y="701"/>
                    <a:pt x="368" y="701"/>
                  </a:cubicBezTo>
                  <a:cubicBezTo>
                    <a:pt x="378" y="712"/>
                    <a:pt x="393" y="716"/>
                    <a:pt x="407" y="716"/>
                  </a:cubicBezTo>
                  <a:cubicBezTo>
                    <a:pt x="411" y="716"/>
                    <a:pt x="411" y="716"/>
                    <a:pt x="414" y="716"/>
                  </a:cubicBezTo>
                  <a:cubicBezTo>
                    <a:pt x="407" y="734"/>
                    <a:pt x="414" y="755"/>
                    <a:pt x="429" y="773"/>
                  </a:cubicBezTo>
                  <a:cubicBezTo>
                    <a:pt x="432" y="773"/>
                    <a:pt x="432" y="773"/>
                    <a:pt x="432" y="773"/>
                  </a:cubicBezTo>
                  <a:cubicBezTo>
                    <a:pt x="443" y="784"/>
                    <a:pt x="458" y="787"/>
                    <a:pt x="472" y="787"/>
                  </a:cubicBezTo>
                  <a:cubicBezTo>
                    <a:pt x="476" y="787"/>
                    <a:pt x="483" y="787"/>
                    <a:pt x="486" y="787"/>
                  </a:cubicBezTo>
                  <a:cubicBezTo>
                    <a:pt x="486" y="802"/>
                    <a:pt x="490" y="816"/>
                    <a:pt x="504" y="831"/>
                  </a:cubicBezTo>
                  <a:cubicBezTo>
                    <a:pt x="504" y="831"/>
                    <a:pt x="504" y="831"/>
                    <a:pt x="504" y="831"/>
                  </a:cubicBezTo>
                  <a:cubicBezTo>
                    <a:pt x="515" y="841"/>
                    <a:pt x="526" y="845"/>
                    <a:pt x="540" y="845"/>
                  </a:cubicBezTo>
                  <a:cubicBezTo>
                    <a:pt x="547" y="845"/>
                    <a:pt x="551" y="845"/>
                    <a:pt x="555" y="845"/>
                  </a:cubicBezTo>
                  <a:cubicBezTo>
                    <a:pt x="558" y="856"/>
                    <a:pt x="562" y="863"/>
                    <a:pt x="569" y="874"/>
                  </a:cubicBezTo>
                  <a:cubicBezTo>
                    <a:pt x="569" y="874"/>
                    <a:pt x="569" y="874"/>
                    <a:pt x="569" y="874"/>
                  </a:cubicBezTo>
                  <a:cubicBezTo>
                    <a:pt x="576" y="881"/>
                    <a:pt x="591" y="884"/>
                    <a:pt x="601" y="884"/>
                  </a:cubicBezTo>
                  <a:cubicBezTo>
                    <a:pt x="612" y="884"/>
                    <a:pt x="623" y="881"/>
                    <a:pt x="634" y="874"/>
                  </a:cubicBezTo>
                  <a:cubicBezTo>
                    <a:pt x="641" y="863"/>
                    <a:pt x="641" y="863"/>
                    <a:pt x="641" y="863"/>
                  </a:cubicBezTo>
                  <a:cubicBezTo>
                    <a:pt x="645" y="867"/>
                    <a:pt x="648" y="870"/>
                    <a:pt x="652" y="874"/>
                  </a:cubicBezTo>
                  <a:cubicBezTo>
                    <a:pt x="652" y="874"/>
                    <a:pt x="652" y="874"/>
                    <a:pt x="652" y="874"/>
                  </a:cubicBezTo>
                  <a:cubicBezTo>
                    <a:pt x="663" y="881"/>
                    <a:pt x="673" y="884"/>
                    <a:pt x="684" y="884"/>
                  </a:cubicBezTo>
                  <a:cubicBezTo>
                    <a:pt x="695" y="884"/>
                    <a:pt x="706" y="881"/>
                    <a:pt x="713" y="874"/>
                  </a:cubicBezTo>
                  <a:cubicBezTo>
                    <a:pt x="717" y="870"/>
                    <a:pt x="717" y="870"/>
                    <a:pt x="717" y="870"/>
                  </a:cubicBezTo>
                  <a:cubicBezTo>
                    <a:pt x="724" y="863"/>
                    <a:pt x="727" y="852"/>
                    <a:pt x="727" y="845"/>
                  </a:cubicBezTo>
                  <a:cubicBezTo>
                    <a:pt x="745" y="849"/>
                    <a:pt x="767" y="845"/>
                    <a:pt x="781" y="831"/>
                  </a:cubicBezTo>
                  <a:cubicBezTo>
                    <a:pt x="781" y="831"/>
                    <a:pt x="781" y="831"/>
                    <a:pt x="781" y="831"/>
                  </a:cubicBezTo>
                  <a:cubicBezTo>
                    <a:pt x="792" y="816"/>
                    <a:pt x="799" y="802"/>
                    <a:pt x="799" y="787"/>
                  </a:cubicBezTo>
                  <a:cubicBezTo>
                    <a:pt x="817" y="791"/>
                    <a:pt x="839" y="787"/>
                    <a:pt x="853" y="773"/>
                  </a:cubicBezTo>
                  <a:cubicBezTo>
                    <a:pt x="853" y="769"/>
                    <a:pt x="853" y="769"/>
                    <a:pt x="853" y="769"/>
                  </a:cubicBezTo>
                  <a:cubicBezTo>
                    <a:pt x="871" y="755"/>
                    <a:pt x="875" y="730"/>
                    <a:pt x="868" y="708"/>
                  </a:cubicBezTo>
                  <a:cubicBezTo>
                    <a:pt x="882" y="708"/>
                    <a:pt x="897" y="701"/>
                    <a:pt x="907" y="690"/>
                  </a:cubicBezTo>
                  <a:cubicBezTo>
                    <a:pt x="911" y="690"/>
                    <a:pt x="911" y="690"/>
                    <a:pt x="911" y="690"/>
                  </a:cubicBezTo>
                  <a:cubicBezTo>
                    <a:pt x="933" y="669"/>
                    <a:pt x="933" y="633"/>
                    <a:pt x="911" y="611"/>
                  </a:cubicBezTo>
                  <a:cubicBezTo>
                    <a:pt x="915" y="611"/>
                    <a:pt x="915" y="611"/>
                    <a:pt x="915" y="611"/>
                  </a:cubicBezTo>
                  <a:cubicBezTo>
                    <a:pt x="911" y="608"/>
                    <a:pt x="911" y="608"/>
                    <a:pt x="911" y="608"/>
                  </a:cubicBezTo>
                  <a:cubicBezTo>
                    <a:pt x="911" y="608"/>
                    <a:pt x="911" y="608"/>
                    <a:pt x="911" y="608"/>
                  </a:cubicBezTo>
                  <a:cubicBezTo>
                    <a:pt x="897" y="597"/>
                    <a:pt x="897" y="597"/>
                    <a:pt x="897" y="597"/>
                  </a:cubicBezTo>
                  <a:cubicBezTo>
                    <a:pt x="987" y="522"/>
                    <a:pt x="1037" y="475"/>
                    <a:pt x="1055" y="457"/>
                  </a:cubicBezTo>
                  <a:lnTo>
                    <a:pt x="1066" y="468"/>
                  </a:lnTo>
                  <a:close/>
                  <a:moveTo>
                    <a:pt x="871" y="33"/>
                  </a:moveTo>
                  <a:cubicBezTo>
                    <a:pt x="1170" y="331"/>
                    <a:pt x="1170" y="331"/>
                    <a:pt x="1170" y="331"/>
                  </a:cubicBezTo>
                  <a:cubicBezTo>
                    <a:pt x="1066" y="435"/>
                    <a:pt x="1066" y="435"/>
                    <a:pt x="1066" y="435"/>
                  </a:cubicBezTo>
                  <a:cubicBezTo>
                    <a:pt x="767" y="137"/>
                    <a:pt x="767" y="137"/>
                    <a:pt x="767" y="137"/>
                  </a:cubicBezTo>
                  <a:lnTo>
                    <a:pt x="871" y="33"/>
                  </a:lnTo>
                  <a:close/>
                  <a:moveTo>
                    <a:pt x="332" y="33"/>
                  </a:moveTo>
                  <a:cubicBezTo>
                    <a:pt x="436" y="137"/>
                    <a:pt x="436" y="137"/>
                    <a:pt x="436" y="137"/>
                  </a:cubicBezTo>
                  <a:cubicBezTo>
                    <a:pt x="137" y="435"/>
                    <a:pt x="137" y="435"/>
                    <a:pt x="137" y="435"/>
                  </a:cubicBezTo>
                  <a:cubicBezTo>
                    <a:pt x="33" y="331"/>
                    <a:pt x="33" y="331"/>
                    <a:pt x="33" y="331"/>
                  </a:cubicBezTo>
                  <a:lnTo>
                    <a:pt x="332" y="33"/>
                  </a:lnTo>
                  <a:close/>
                  <a:moveTo>
                    <a:pt x="386" y="683"/>
                  </a:moveTo>
                  <a:cubicBezTo>
                    <a:pt x="382" y="683"/>
                    <a:pt x="382" y="683"/>
                    <a:pt x="382" y="683"/>
                  </a:cubicBezTo>
                  <a:cubicBezTo>
                    <a:pt x="371" y="669"/>
                    <a:pt x="371" y="654"/>
                    <a:pt x="378" y="640"/>
                  </a:cubicBezTo>
                  <a:cubicBezTo>
                    <a:pt x="378" y="640"/>
                    <a:pt x="378" y="640"/>
                    <a:pt x="378" y="640"/>
                  </a:cubicBezTo>
                  <a:cubicBezTo>
                    <a:pt x="378" y="637"/>
                    <a:pt x="382" y="637"/>
                    <a:pt x="382" y="633"/>
                  </a:cubicBezTo>
                  <a:cubicBezTo>
                    <a:pt x="418" y="597"/>
                    <a:pt x="418" y="597"/>
                    <a:pt x="418" y="597"/>
                  </a:cubicBezTo>
                  <a:cubicBezTo>
                    <a:pt x="425" y="593"/>
                    <a:pt x="432" y="590"/>
                    <a:pt x="440" y="590"/>
                  </a:cubicBezTo>
                  <a:cubicBezTo>
                    <a:pt x="450" y="590"/>
                    <a:pt x="458" y="593"/>
                    <a:pt x="465" y="601"/>
                  </a:cubicBezTo>
                  <a:cubicBezTo>
                    <a:pt x="468" y="601"/>
                    <a:pt x="468" y="601"/>
                    <a:pt x="468" y="601"/>
                  </a:cubicBezTo>
                  <a:cubicBezTo>
                    <a:pt x="479" y="611"/>
                    <a:pt x="479" y="637"/>
                    <a:pt x="465" y="651"/>
                  </a:cubicBezTo>
                  <a:cubicBezTo>
                    <a:pt x="432" y="683"/>
                    <a:pt x="432" y="683"/>
                    <a:pt x="432" y="683"/>
                  </a:cubicBezTo>
                  <a:cubicBezTo>
                    <a:pt x="422" y="694"/>
                    <a:pt x="396" y="694"/>
                    <a:pt x="386" y="683"/>
                  </a:cubicBezTo>
                  <a:close/>
                  <a:moveTo>
                    <a:pt x="447" y="755"/>
                  </a:moveTo>
                  <a:cubicBezTo>
                    <a:pt x="447" y="755"/>
                    <a:pt x="447" y="755"/>
                    <a:pt x="447" y="755"/>
                  </a:cubicBezTo>
                  <a:cubicBezTo>
                    <a:pt x="432" y="741"/>
                    <a:pt x="432" y="719"/>
                    <a:pt x="447" y="705"/>
                  </a:cubicBezTo>
                  <a:cubicBezTo>
                    <a:pt x="450" y="701"/>
                    <a:pt x="450" y="701"/>
                    <a:pt x="450" y="701"/>
                  </a:cubicBezTo>
                  <a:cubicBezTo>
                    <a:pt x="450" y="701"/>
                    <a:pt x="450" y="701"/>
                    <a:pt x="450" y="701"/>
                  </a:cubicBezTo>
                  <a:cubicBezTo>
                    <a:pt x="483" y="665"/>
                    <a:pt x="483" y="665"/>
                    <a:pt x="483" y="665"/>
                  </a:cubicBezTo>
                  <a:cubicBezTo>
                    <a:pt x="483" y="665"/>
                    <a:pt x="483" y="665"/>
                    <a:pt x="483" y="665"/>
                  </a:cubicBezTo>
                  <a:cubicBezTo>
                    <a:pt x="483" y="665"/>
                    <a:pt x="483" y="665"/>
                    <a:pt x="483" y="665"/>
                  </a:cubicBezTo>
                  <a:cubicBezTo>
                    <a:pt x="490" y="662"/>
                    <a:pt x="490" y="662"/>
                    <a:pt x="490" y="662"/>
                  </a:cubicBezTo>
                  <a:cubicBezTo>
                    <a:pt x="494" y="654"/>
                    <a:pt x="504" y="651"/>
                    <a:pt x="511" y="651"/>
                  </a:cubicBezTo>
                  <a:cubicBezTo>
                    <a:pt x="522" y="651"/>
                    <a:pt x="533" y="654"/>
                    <a:pt x="537" y="662"/>
                  </a:cubicBezTo>
                  <a:cubicBezTo>
                    <a:pt x="540" y="665"/>
                    <a:pt x="540" y="665"/>
                    <a:pt x="540" y="665"/>
                  </a:cubicBezTo>
                  <a:cubicBezTo>
                    <a:pt x="551" y="676"/>
                    <a:pt x="551" y="701"/>
                    <a:pt x="540" y="716"/>
                  </a:cubicBezTo>
                  <a:cubicBezTo>
                    <a:pt x="501" y="755"/>
                    <a:pt x="501" y="755"/>
                    <a:pt x="501" y="755"/>
                  </a:cubicBezTo>
                  <a:cubicBezTo>
                    <a:pt x="486" y="769"/>
                    <a:pt x="461" y="769"/>
                    <a:pt x="447" y="755"/>
                  </a:cubicBezTo>
                  <a:close/>
                  <a:moveTo>
                    <a:pt x="522" y="813"/>
                  </a:moveTo>
                  <a:cubicBezTo>
                    <a:pt x="519" y="813"/>
                    <a:pt x="519" y="813"/>
                    <a:pt x="519" y="813"/>
                  </a:cubicBezTo>
                  <a:cubicBezTo>
                    <a:pt x="508" y="802"/>
                    <a:pt x="508" y="780"/>
                    <a:pt x="519" y="769"/>
                  </a:cubicBezTo>
                  <a:cubicBezTo>
                    <a:pt x="555" y="734"/>
                    <a:pt x="555" y="734"/>
                    <a:pt x="555" y="734"/>
                  </a:cubicBezTo>
                  <a:cubicBezTo>
                    <a:pt x="558" y="730"/>
                    <a:pt x="565" y="726"/>
                    <a:pt x="576" y="726"/>
                  </a:cubicBezTo>
                  <a:cubicBezTo>
                    <a:pt x="583" y="726"/>
                    <a:pt x="591" y="730"/>
                    <a:pt x="598" y="737"/>
                  </a:cubicBezTo>
                  <a:cubicBezTo>
                    <a:pt x="598" y="737"/>
                    <a:pt x="598" y="737"/>
                    <a:pt x="598" y="737"/>
                  </a:cubicBezTo>
                  <a:cubicBezTo>
                    <a:pt x="609" y="748"/>
                    <a:pt x="609" y="769"/>
                    <a:pt x="598" y="780"/>
                  </a:cubicBezTo>
                  <a:cubicBezTo>
                    <a:pt x="565" y="813"/>
                    <a:pt x="565" y="813"/>
                    <a:pt x="565" y="813"/>
                  </a:cubicBezTo>
                  <a:cubicBezTo>
                    <a:pt x="551" y="823"/>
                    <a:pt x="533" y="823"/>
                    <a:pt x="522" y="813"/>
                  </a:cubicBezTo>
                  <a:close/>
                  <a:moveTo>
                    <a:pt x="587" y="856"/>
                  </a:moveTo>
                  <a:cubicBezTo>
                    <a:pt x="587" y="856"/>
                    <a:pt x="587" y="856"/>
                    <a:pt x="587" y="856"/>
                  </a:cubicBezTo>
                  <a:cubicBezTo>
                    <a:pt x="576" y="849"/>
                    <a:pt x="576" y="834"/>
                    <a:pt x="583" y="827"/>
                  </a:cubicBezTo>
                  <a:cubicBezTo>
                    <a:pt x="612" y="802"/>
                    <a:pt x="612" y="802"/>
                    <a:pt x="612" y="802"/>
                  </a:cubicBezTo>
                  <a:cubicBezTo>
                    <a:pt x="616" y="798"/>
                    <a:pt x="619" y="795"/>
                    <a:pt x="623" y="795"/>
                  </a:cubicBezTo>
                  <a:cubicBezTo>
                    <a:pt x="630" y="795"/>
                    <a:pt x="634" y="798"/>
                    <a:pt x="637" y="802"/>
                  </a:cubicBezTo>
                  <a:cubicBezTo>
                    <a:pt x="641" y="802"/>
                    <a:pt x="641" y="802"/>
                    <a:pt x="641" y="802"/>
                  </a:cubicBezTo>
                  <a:cubicBezTo>
                    <a:pt x="648" y="809"/>
                    <a:pt x="648" y="823"/>
                    <a:pt x="641" y="831"/>
                  </a:cubicBezTo>
                  <a:cubicBezTo>
                    <a:pt x="616" y="856"/>
                    <a:pt x="616" y="856"/>
                    <a:pt x="616" y="856"/>
                  </a:cubicBezTo>
                  <a:cubicBezTo>
                    <a:pt x="609" y="863"/>
                    <a:pt x="594" y="863"/>
                    <a:pt x="587" y="856"/>
                  </a:cubicBezTo>
                  <a:close/>
                  <a:moveTo>
                    <a:pt x="699" y="856"/>
                  </a:moveTo>
                  <a:cubicBezTo>
                    <a:pt x="699" y="856"/>
                    <a:pt x="699" y="856"/>
                    <a:pt x="699" y="856"/>
                  </a:cubicBezTo>
                  <a:cubicBezTo>
                    <a:pt x="691" y="863"/>
                    <a:pt x="677" y="863"/>
                    <a:pt x="666" y="856"/>
                  </a:cubicBezTo>
                  <a:cubicBezTo>
                    <a:pt x="666" y="856"/>
                    <a:pt x="666" y="856"/>
                    <a:pt x="666" y="856"/>
                  </a:cubicBezTo>
                  <a:cubicBezTo>
                    <a:pt x="666" y="856"/>
                    <a:pt x="666" y="856"/>
                    <a:pt x="666" y="856"/>
                  </a:cubicBezTo>
                  <a:cubicBezTo>
                    <a:pt x="663" y="852"/>
                    <a:pt x="663" y="849"/>
                    <a:pt x="659" y="849"/>
                  </a:cubicBezTo>
                  <a:cubicBezTo>
                    <a:pt x="673" y="831"/>
                    <a:pt x="673" y="802"/>
                    <a:pt x="655" y="784"/>
                  </a:cubicBezTo>
                  <a:cubicBezTo>
                    <a:pt x="655" y="784"/>
                    <a:pt x="655" y="784"/>
                    <a:pt x="655" y="784"/>
                  </a:cubicBezTo>
                  <a:cubicBezTo>
                    <a:pt x="648" y="777"/>
                    <a:pt x="637" y="773"/>
                    <a:pt x="627" y="773"/>
                  </a:cubicBezTo>
                  <a:cubicBezTo>
                    <a:pt x="630" y="766"/>
                    <a:pt x="630" y="759"/>
                    <a:pt x="630" y="755"/>
                  </a:cubicBezTo>
                  <a:cubicBezTo>
                    <a:pt x="630" y="755"/>
                    <a:pt x="630" y="759"/>
                    <a:pt x="634" y="759"/>
                  </a:cubicBezTo>
                  <a:cubicBezTo>
                    <a:pt x="699" y="827"/>
                    <a:pt x="699" y="827"/>
                    <a:pt x="699" y="827"/>
                  </a:cubicBezTo>
                  <a:cubicBezTo>
                    <a:pt x="706" y="834"/>
                    <a:pt x="706" y="849"/>
                    <a:pt x="699" y="856"/>
                  </a:cubicBezTo>
                  <a:close/>
                  <a:moveTo>
                    <a:pt x="893" y="672"/>
                  </a:moveTo>
                  <a:cubicBezTo>
                    <a:pt x="893" y="676"/>
                    <a:pt x="893" y="676"/>
                    <a:pt x="893" y="676"/>
                  </a:cubicBezTo>
                  <a:cubicBezTo>
                    <a:pt x="879" y="687"/>
                    <a:pt x="857" y="687"/>
                    <a:pt x="843" y="672"/>
                  </a:cubicBezTo>
                  <a:cubicBezTo>
                    <a:pt x="695" y="525"/>
                    <a:pt x="695" y="525"/>
                    <a:pt x="695" y="525"/>
                  </a:cubicBezTo>
                  <a:cubicBezTo>
                    <a:pt x="691" y="522"/>
                    <a:pt x="681" y="522"/>
                    <a:pt x="677" y="525"/>
                  </a:cubicBezTo>
                  <a:cubicBezTo>
                    <a:pt x="673" y="532"/>
                    <a:pt x="673" y="539"/>
                    <a:pt x="677" y="543"/>
                  </a:cubicBezTo>
                  <a:cubicBezTo>
                    <a:pt x="825" y="690"/>
                    <a:pt x="825" y="690"/>
                    <a:pt x="825" y="690"/>
                  </a:cubicBezTo>
                  <a:cubicBezTo>
                    <a:pt x="825" y="690"/>
                    <a:pt x="825" y="690"/>
                    <a:pt x="825" y="690"/>
                  </a:cubicBezTo>
                  <a:cubicBezTo>
                    <a:pt x="825" y="690"/>
                    <a:pt x="825" y="690"/>
                    <a:pt x="825" y="690"/>
                  </a:cubicBezTo>
                  <a:cubicBezTo>
                    <a:pt x="839" y="705"/>
                    <a:pt x="839" y="705"/>
                    <a:pt x="839" y="705"/>
                  </a:cubicBezTo>
                  <a:cubicBezTo>
                    <a:pt x="853" y="719"/>
                    <a:pt x="850" y="741"/>
                    <a:pt x="839" y="755"/>
                  </a:cubicBezTo>
                  <a:cubicBezTo>
                    <a:pt x="835" y="755"/>
                    <a:pt x="835" y="755"/>
                    <a:pt x="835" y="755"/>
                  </a:cubicBezTo>
                  <a:cubicBezTo>
                    <a:pt x="825" y="769"/>
                    <a:pt x="799" y="769"/>
                    <a:pt x="785" y="755"/>
                  </a:cubicBezTo>
                  <a:cubicBezTo>
                    <a:pt x="781" y="752"/>
                    <a:pt x="781" y="752"/>
                    <a:pt x="781" y="752"/>
                  </a:cubicBezTo>
                  <a:cubicBezTo>
                    <a:pt x="627" y="597"/>
                    <a:pt x="627" y="597"/>
                    <a:pt x="627" y="597"/>
                  </a:cubicBezTo>
                  <a:cubicBezTo>
                    <a:pt x="619" y="590"/>
                    <a:pt x="612" y="590"/>
                    <a:pt x="609" y="597"/>
                  </a:cubicBezTo>
                  <a:cubicBezTo>
                    <a:pt x="605" y="601"/>
                    <a:pt x="605" y="608"/>
                    <a:pt x="609" y="611"/>
                  </a:cubicBezTo>
                  <a:cubicBezTo>
                    <a:pt x="767" y="769"/>
                    <a:pt x="767" y="769"/>
                    <a:pt x="767" y="769"/>
                  </a:cubicBezTo>
                  <a:cubicBezTo>
                    <a:pt x="778" y="780"/>
                    <a:pt x="778" y="802"/>
                    <a:pt x="763" y="813"/>
                  </a:cubicBezTo>
                  <a:cubicBezTo>
                    <a:pt x="763" y="813"/>
                    <a:pt x="763" y="813"/>
                    <a:pt x="763" y="813"/>
                  </a:cubicBezTo>
                  <a:cubicBezTo>
                    <a:pt x="753" y="823"/>
                    <a:pt x="731" y="823"/>
                    <a:pt x="720" y="813"/>
                  </a:cubicBezTo>
                  <a:cubicBezTo>
                    <a:pt x="717" y="809"/>
                    <a:pt x="717" y="809"/>
                    <a:pt x="717" y="809"/>
                  </a:cubicBezTo>
                  <a:cubicBezTo>
                    <a:pt x="648" y="741"/>
                    <a:pt x="648" y="741"/>
                    <a:pt x="648" y="741"/>
                  </a:cubicBezTo>
                  <a:cubicBezTo>
                    <a:pt x="645" y="737"/>
                    <a:pt x="637" y="737"/>
                    <a:pt x="634" y="741"/>
                  </a:cubicBezTo>
                  <a:cubicBezTo>
                    <a:pt x="630" y="744"/>
                    <a:pt x="630" y="748"/>
                    <a:pt x="630" y="748"/>
                  </a:cubicBezTo>
                  <a:cubicBezTo>
                    <a:pt x="627" y="737"/>
                    <a:pt x="623" y="726"/>
                    <a:pt x="616" y="719"/>
                  </a:cubicBezTo>
                  <a:cubicBezTo>
                    <a:pt x="612" y="719"/>
                    <a:pt x="612" y="719"/>
                    <a:pt x="612" y="719"/>
                  </a:cubicBezTo>
                  <a:cubicBezTo>
                    <a:pt x="601" y="708"/>
                    <a:pt x="587" y="701"/>
                    <a:pt x="573" y="701"/>
                  </a:cubicBezTo>
                  <a:cubicBezTo>
                    <a:pt x="576" y="683"/>
                    <a:pt x="573" y="662"/>
                    <a:pt x="558" y="647"/>
                  </a:cubicBezTo>
                  <a:cubicBezTo>
                    <a:pt x="555" y="647"/>
                    <a:pt x="555" y="647"/>
                    <a:pt x="555" y="647"/>
                  </a:cubicBezTo>
                  <a:cubicBezTo>
                    <a:pt x="540" y="629"/>
                    <a:pt x="519" y="626"/>
                    <a:pt x="501" y="629"/>
                  </a:cubicBezTo>
                  <a:cubicBezTo>
                    <a:pt x="501" y="611"/>
                    <a:pt x="497" y="597"/>
                    <a:pt x="483" y="583"/>
                  </a:cubicBezTo>
                  <a:cubicBezTo>
                    <a:pt x="483" y="583"/>
                    <a:pt x="483" y="583"/>
                    <a:pt x="483" y="583"/>
                  </a:cubicBezTo>
                  <a:cubicBezTo>
                    <a:pt x="461" y="561"/>
                    <a:pt x="425" y="561"/>
                    <a:pt x="400" y="583"/>
                  </a:cubicBezTo>
                  <a:cubicBezTo>
                    <a:pt x="364" y="619"/>
                    <a:pt x="364" y="619"/>
                    <a:pt x="364" y="619"/>
                  </a:cubicBezTo>
                  <a:cubicBezTo>
                    <a:pt x="249" y="522"/>
                    <a:pt x="188" y="460"/>
                    <a:pt x="166" y="442"/>
                  </a:cubicBezTo>
                  <a:cubicBezTo>
                    <a:pt x="303" y="306"/>
                    <a:pt x="303" y="306"/>
                    <a:pt x="303" y="306"/>
                  </a:cubicBezTo>
                  <a:cubicBezTo>
                    <a:pt x="436" y="169"/>
                    <a:pt x="436" y="169"/>
                    <a:pt x="436" y="169"/>
                  </a:cubicBezTo>
                  <a:cubicBezTo>
                    <a:pt x="583" y="317"/>
                    <a:pt x="583" y="317"/>
                    <a:pt x="583" y="317"/>
                  </a:cubicBezTo>
                  <a:cubicBezTo>
                    <a:pt x="511" y="389"/>
                    <a:pt x="511" y="389"/>
                    <a:pt x="511" y="389"/>
                  </a:cubicBezTo>
                  <a:cubicBezTo>
                    <a:pt x="490" y="410"/>
                    <a:pt x="490" y="446"/>
                    <a:pt x="511" y="468"/>
                  </a:cubicBezTo>
                  <a:cubicBezTo>
                    <a:pt x="515" y="468"/>
                    <a:pt x="515" y="468"/>
                    <a:pt x="515" y="468"/>
                  </a:cubicBezTo>
                  <a:cubicBezTo>
                    <a:pt x="537" y="489"/>
                    <a:pt x="573" y="489"/>
                    <a:pt x="598" y="468"/>
                  </a:cubicBezTo>
                  <a:cubicBezTo>
                    <a:pt x="666" y="399"/>
                    <a:pt x="666" y="399"/>
                    <a:pt x="666" y="399"/>
                  </a:cubicBezTo>
                  <a:cubicBezTo>
                    <a:pt x="893" y="626"/>
                    <a:pt x="893" y="626"/>
                    <a:pt x="893" y="626"/>
                  </a:cubicBezTo>
                  <a:cubicBezTo>
                    <a:pt x="907" y="640"/>
                    <a:pt x="907" y="662"/>
                    <a:pt x="893" y="672"/>
                  </a:cubicBezTo>
                  <a:close/>
                  <a:moveTo>
                    <a:pt x="882" y="579"/>
                  </a:moveTo>
                  <a:cubicBezTo>
                    <a:pt x="691" y="389"/>
                    <a:pt x="691" y="389"/>
                    <a:pt x="691" y="389"/>
                  </a:cubicBezTo>
                  <a:cubicBezTo>
                    <a:pt x="735" y="417"/>
                    <a:pt x="796" y="410"/>
                    <a:pt x="832" y="374"/>
                  </a:cubicBezTo>
                  <a:cubicBezTo>
                    <a:pt x="839" y="371"/>
                    <a:pt x="839" y="363"/>
                    <a:pt x="835" y="356"/>
                  </a:cubicBezTo>
                  <a:cubicBezTo>
                    <a:pt x="828" y="353"/>
                    <a:pt x="821" y="353"/>
                    <a:pt x="817" y="356"/>
                  </a:cubicBezTo>
                  <a:cubicBezTo>
                    <a:pt x="781" y="392"/>
                    <a:pt x="724" y="392"/>
                    <a:pt x="691" y="360"/>
                  </a:cubicBezTo>
                  <a:cubicBezTo>
                    <a:pt x="681" y="349"/>
                    <a:pt x="681" y="349"/>
                    <a:pt x="681" y="349"/>
                  </a:cubicBezTo>
                  <a:cubicBezTo>
                    <a:pt x="580" y="453"/>
                    <a:pt x="580" y="453"/>
                    <a:pt x="580" y="453"/>
                  </a:cubicBezTo>
                  <a:cubicBezTo>
                    <a:pt x="565" y="464"/>
                    <a:pt x="544" y="464"/>
                    <a:pt x="529" y="453"/>
                  </a:cubicBezTo>
                  <a:cubicBezTo>
                    <a:pt x="529" y="450"/>
                    <a:pt x="529" y="450"/>
                    <a:pt x="529" y="450"/>
                  </a:cubicBezTo>
                  <a:cubicBezTo>
                    <a:pt x="519" y="439"/>
                    <a:pt x="515" y="417"/>
                    <a:pt x="529" y="403"/>
                  </a:cubicBezTo>
                  <a:cubicBezTo>
                    <a:pt x="767" y="169"/>
                    <a:pt x="767" y="169"/>
                    <a:pt x="767" y="169"/>
                  </a:cubicBezTo>
                  <a:cubicBezTo>
                    <a:pt x="1037" y="439"/>
                    <a:pt x="1037" y="439"/>
                    <a:pt x="1037" y="439"/>
                  </a:cubicBezTo>
                  <a:cubicBezTo>
                    <a:pt x="1019" y="457"/>
                    <a:pt x="969" y="504"/>
                    <a:pt x="882" y="579"/>
                  </a:cubicBez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66">
              <a:extLst>
                <a:ext uri="{FF2B5EF4-FFF2-40B4-BE49-F238E27FC236}">
                  <a16:creationId xmlns:a16="http://schemas.microsoft.com/office/drawing/2014/main" id="{C99C158C-D96A-4DD3-8B87-4832A9694507}"/>
                </a:ext>
              </a:extLst>
            </p:cNvPr>
            <p:cNvSpPr/>
            <p:nvPr/>
          </p:nvSpPr>
          <p:spPr>
            <a:xfrm>
              <a:off x="513802" y="6423727"/>
              <a:ext cx="684199" cy="220039"/>
            </a:xfrm>
            <a:prstGeom prst="rect">
              <a:avLst/>
            </a:prstGeom>
          </p:spPr>
          <p:txBody>
            <a:bodyPr wrap="square" lIns="0" tIns="0" rIns="0" bIns="0">
              <a:spAutoFit/>
            </a:bodyPr>
            <a:lstStyle/>
            <a:p>
              <a:pPr marR="0" lvl="0" algn="ctr">
                <a:lnSpc>
                  <a:spcPct val="90000"/>
                </a:lnSpc>
                <a:spcBef>
                  <a:spcPts val="0"/>
                </a:spcBef>
                <a:spcAft>
                  <a:spcPts val="0"/>
                </a:spcAft>
              </a:pPr>
              <a:r>
                <a:rPr lang="en-GB" sz="850" dirty="0">
                  <a:latin typeface="Segoe UI Light" panose="020B0502040204020203" pitchFamily="34" charset="0"/>
                  <a:ea typeface="Segoe UI Light" panose="020B0502040204020203" pitchFamily="34" charset="0"/>
                  <a:cs typeface="Times New Roman" panose="02020603050405020304" pitchFamily="18" charset="0"/>
                </a:rPr>
                <a:t>Ministry of Foreign Affairs</a:t>
              </a:r>
            </a:p>
          </p:txBody>
        </p:sp>
        <p:sp>
          <p:nvSpPr>
            <p:cNvPr id="68" name="Rectangle 67">
              <a:extLst>
                <a:ext uri="{FF2B5EF4-FFF2-40B4-BE49-F238E27FC236}">
                  <a16:creationId xmlns:a16="http://schemas.microsoft.com/office/drawing/2014/main" id="{8552E420-C61C-42C7-86E3-73109368F299}"/>
                </a:ext>
              </a:extLst>
            </p:cNvPr>
            <p:cNvSpPr/>
            <p:nvPr/>
          </p:nvSpPr>
          <p:spPr>
            <a:xfrm>
              <a:off x="493278" y="7433932"/>
              <a:ext cx="725246"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Public Security</a:t>
              </a:r>
            </a:p>
          </p:txBody>
        </p:sp>
        <p:sp>
          <p:nvSpPr>
            <p:cNvPr id="69" name="Rectangle 68">
              <a:extLst>
                <a:ext uri="{FF2B5EF4-FFF2-40B4-BE49-F238E27FC236}">
                  <a16:creationId xmlns:a16="http://schemas.microsoft.com/office/drawing/2014/main" id="{4974AD16-D996-4A4A-A37F-441DE9E9F7CC}"/>
                </a:ext>
              </a:extLst>
            </p:cNvPr>
            <p:cNvSpPr/>
            <p:nvPr/>
          </p:nvSpPr>
          <p:spPr>
            <a:xfrm>
              <a:off x="428625" y="8420904"/>
              <a:ext cx="854552" cy="33005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Ecological Environment</a:t>
              </a:r>
            </a:p>
          </p:txBody>
        </p:sp>
        <p:sp>
          <p:nvSpPr>
            <p:cNvPr id="70" name="Freeform 25">
              <a:extLst>
                <a:ext uri="{FF2B5EF4-FFF2-40B4-BE49-F238E27FC236}">
                  <a16:creationId xmlns:a16="http://schemas.microsoft.com/office/drawing/2014/main" id="{A040B2FD-2BBD-4A18-AAC1-90266A49BEE3}"/>
                </a:ext>
              </a:extLst>
            </p:cNvPr>
            <p:cNvSpPr>
              <a:spLocks/>
            </p:cNvSpPr>
            <p:nvPr/>
          </p:nvSpPr>
          <p:spPr bwMode="auto">
            <a:xfrm>
              <a:off x="598978" y="7867493"/>
              <a:ext cx="513846" cy="512731"/>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1" name="Group 70">
              <a:extLst>
                <a:ext uri="{FF2B5EF4-FFF2-40B4-BE49-F238E27FC236}">
                  <a16:creationId xmlns:a16="http://schemas.microsoft.com/office/drawing/2014/main" id="{C6C40C6F-57BE-45DF-895E-4A1DD5C7A1B5}"/>
                </a:ext>
              </a:extLst>
            </p:cNvPr>
            <p:cNvGrpSpPr>
              <a:grpSpLocks noChangeAspect="1"/>
            </p:cNvGrpSpPr>
            <p:nvPr/>
          </p:nvGrpSpPr>
          <p:grpSpPr>
            <a:xfrm>
              <a:off x="719173" y="8010423"/>
              <a:ext cx="273457" cy="226519"/>
              <a:chOff x="4425950" y="4876800"/>
              <a:chExt cx="212725" cy="176212"/>
            </a:xfrm>
          </p:grpSpPr>
          <p:sp>
            <p:nvSpPr>
              <p:cNvPr id="159" name="Freeform 277">
                <a:extLst>
                  <a:ext uri="{FF2B5EF4-FFF2-40B4-BE49-F238E27FC236}">
                    <a16:creationId xmlns:a16="http://schemas.microsoft.com/office/drawing/2014/main" id="{1E81F2D3-95AF-4403-AE05-25AD68B74360}"/>
                  </a:ext>
                </a:extLst>
              </p:cNvPr>
              <p:cNvSpPr>
                <a:spLocks noEditPoints="1"/>
              </p:cNvSpPr>
              <p:nvPr/>
            </p:nvSpPr>
            <p:spPr bwMode="auto">
              <a:xfrm>
                <a:off x="4479925" y="4876800"/>
                <a:ext cx="158750" cy="176212"/>
              </a:xfrm>
              <a:custGeom>
                <a:avLst/>
                <a:gdLst>
                  <a:gd name="T0" fmla="*/ 34 w 50"/>
                  <a:gd name="T1" fmla="*/ 43 h 55"/>
                  <a:gd name="T2" fmla="*/ 34 w 50"/>
                  <a:gd name="T3" fmla="*/ 41 h 55"/>
                  <a:gd name="T4" fmla="*/ 45 w 50"/>
                  <a:gd name="T5" fmla="*/ 21 h 55"/>
                  <a:gd name="T6" fmla="*/ 7 w 50"/>
                  <a:gd name="T7" fmla="*/ 33 h 55"/>
                  <a:gd name="T8" fmla="*/ 7 w 50"/>
                  <a:gd name="T9" fmla="*/ 33 h 55"/>
                  <a:gd name="T10" fmla="*/ 0 w 50"/>
                  <a:gd name="T11" fmla="*/ 51 h 55"/>
                  <a:gd name="T12" fmla="*/ 43 w 50"/>
                  <a:gd name="T13" fmla="*/ 22 h 55"/>
                  <a:gd name="T14" fmla="*/ 36 w 50"/>
                  <a:gd name="T15" fmla="*/ 36 h 55"/>
                  <a:gd name="T16" fmla="*/ 34 w 50"/>
                  <a:gd name="T17" fmla="*/ 35 h 55"/>
                  <a:gd name="T18" fmla="*/ 33 w 50"/>
                  <a:gd name="T19" fmla="*/ 26 h 55"/>
                  <a:gd name="T20" fmla="*/ 25 w 50"/>
                  <a:gd name="T21" fmla="*/ 30 h 55"/>
                  <a:gd name="T22" fmla="*/ 20 w 50"/>
                  <a:gd name="T23" fmla="*/ 29 h 55"/>
                  <a:gd name="T24" fmla="*/ 23 w 50"/>
                  <a:gd name="T25" fmla="*/ 21 h 55"/>
                  <a:gd name="T26" fmla="*/ 32 w 50"/>
                  <a:gd name="T27" fmla="*/ 24 h 55"/>
                  <a:gd name="T28" fmla="*/ 32 w 50"/>
                  <a:gd name="T29" fmla="*/ 19 h 55"/>
                  <a:gd name="T30" fmla="*/ 39 w 50"/>
                  <a:gd name="T31" fmla="*/ 18 h 55"/>
                  <a:gd name="T32" fmla="*/ 43 w 50"/>
                  <a:gd name="T33" fmla="*/ 22 h 55"/>
                  <a:gd name="T34" fmla="*/ 26 w 50"/>
                  <a:gd name="T35" fmla="*/ 3 h 55"/>
                  <a:gd name="T36" fmla="*/ 26 w 50"/>
                  <a:gd name="T37" fmla="*/ 5 h 55"/>
                  <a:gd name="T38" fmla="*/ 26 w 50"/>
                  <a:gd name="T39" fmla="*/ 6 h 55"/>
                  <a:gd name="T40" fmla="*/ 27 w 50"/>
                  <a:gd name="T41" fmla="*/ 7 h 55"/>
                  <a:gd name="T42" fmla="*/ 26 w 50"/>
                  <a:gd name="T43" fmla="*/ 7 h 55"/>
                  <a:gd name="T44" fmla="*/ 27 w 50"/>
                  <a:gd name="T45" fmla="*/ 8 h 55"/>
                  <a:gd name="T46" fmla="*/ 21 w 50"/>
                  <a:gd name="T47" fmla="*/ 7 h 55"/>
                  <a:gd name="T48" fmla="*/ 9 w 50"/>
                  <a:gd name="T49" fmla="*/ 16 h 55"/>
                  <a:gd name="T50" fmla="*/ 15 w 50"/>
                  <a:gd name="T51" fmla="*/ 25 h 55"/>
                  <a:gd name="T52" fmla="*/ 9 w 50"/>
                  <a:gd name="T53" fmla="*/ 28 h 55"/>
                  <a:gd name="T54" fmla="*/ 7 w 50"/>
                  <a:gd name="T55" fmla="*/ 28 h 55"/>
                  <a:gd name="T56" fmla="*/ 7 w 50"/>
                  <a:gd name="T57" fmla="*/ 29 h 55"/>
                  <a:gd name="T58" fmla="*/ 10 w 50"/>
                  <a:gd name="T59" fmla="*/ 31 h 55"/>
                  <a:gd name="T60" fmla="*/ 16 w 50"/>
                  <a:gd name="T61" fmla="*/ 25 h 55"/>
                  <a:gd name="T62" fmla="*/ 10 w 50"/>
                  <a:gd name="T63" fmla="*/ 16 h 55"/>
                  <a:gd name="T64" fmla="*/ 22 w 50"/>
                  <a:gd name="T65" fmla="*/ 10 h 55"/>
                  <a:gd name="T66" fmla="*/ 28 w 50"/>
                  <a:gd name="T67" fmla="*/ 6 h 55"/>
                  <a:gd name="T68" fmla="*/ 28 w 50"/>
                  <a:gd name="T69" fmla="*/ 4 h 55"/>
                  <a:gd name="T70" fmla="*/ 43 w 50"/>
                  <a:gd name="T71" fmla="*/ 20 h 55"/>
                  <a:gd name="T72" fmla="*/ 39 w 50"/>
                  <a:gd name="T73" fmla="*/ 14 h 55"/>
                  <a:gd name="T74" fmla="*/ 31 w 50"/>
                  <a:gd name="T75" fmla="*/ 20 h 55"/>
                  <a:gd name="T76" fmla="*/ 26 w 50"/>
                  <a:gd name="T77" fmla="*/ 18 h 55"/>
                  <a:gd name="T78" fmla="*/ 23 w 50"/>
                  <a:gd name="T79" fmla="*/ 26 h 55"/>
                  <a:gd name="T80" fmla="*/ 19 w 50"/>
                  <a:gd name="T81" fmla="*/ 34 h 55"/>
                  <a:gd name="T82" fmla="*/ 28 w 50"/>
                  <a:gd name="T83" fmla="*/ 32 h 55"/>
                  <a:gd name="T84" fmla="*/ 34 w 50"/>
                  <a:gd name="T85" fmla="*/ 30 h 55"/>
                  <a:gd name="T86" fmla="*/ 35 w 50"/>
                  <a:gd name="T87" fmla="*/ 37 h 55"/>
                  <a:gd name="T88" fmla="*/ 33 w 50"/>
                  <a:gd name="T89" fmla="*/ 39 h 55"/>
                  <a:gd name="T90" fmla="*/ 33 w 50"/>
                  <a:gd name="T91" fmla="*/ 40 h 55"/>
                  <a:gd name="T92" fmla="*/ 18 w 50"/>
                  <a:gd name="T93" fmla="*/ 36 h 55"/>
                  <a:gd name="T94" fmla="*/ 47 w 50"/>
                  <a:gd name="T95" fmla="*/ 43 h 55"/>
                  <a:gd name="T96" fmla="*/ 2 w 50"/>
                  <a:gd name="T97" fmla="*/ 35 h 55"/>
                  <a:gd name="T98" fmla="*/ 31 w 50"/>
                  <a:gd name="T99" fmla="*/ 40 h 55"/>
                  <a:gd name="T100" fmla="*/ 30 w 50"/>
                  <a:gd name="T101" fmla="*/ 44 h 55"/>
                  <a:gd name="T102" fmla="*/ 30 w 50"/>
                  <a:gd name="T103" fmla="*/ 46 h 55"/>
                  <a:gd name="T104" fmla="*/ 48 w 50"/>
                  <a:gd name="T105"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55">
                    <a:moveTo>
                      <a:pt x="49" y="39"/>
                    </a:moveTo>
                    <a:cubicBezTo>
                      <a:pt x="49" y="39"/>
                      <a:pt x="49" y="39"/>
                      <a:pt x="49" y="39"/>
                    </a:cubicBezTo>
                    <a:cubicBezTo>
                      <a:pt x="48" y="38"/>
                      <a:pt x="45" y="39"/>
                      <a:pt x="40" y="41"/>
                    </a:cubicBezTo>
                    <a:cubicBezTo>
                      <a:pt x="39" y="41"/>
                      <a:pt x="39" y="41"/>
                      <a:pt x="39" y="41"/>
                    </a:cubicBezTo>
                    <a:cubicBezTo>
                      <a:pt x="38" y="41"/>
                      <a:pt x="36" y="42"/>
                      <a:pt x="34" y="43"/>
                    </a:cubicBezTo>
                    <a:cubicBezTo>
                      <a:pt x="33" y="43"/>
                      <a:pt x="33" y="43"/>
                      <a:pt x="33" y="43"/>
                    </a:cubicBezTo>
                    <a:cubicBezTo>
                      <a:pt x="33" y="43"/>
                      <a:pt x="33" y="43"/>
                      <a:pt x="33" y="43"/>
                    </a:cubicBezTo>
                    <a:cubicBezTo>
                      <a:pt x="33" y="43"/>
                      <a:pt x="33" y="42"/>
                      <a:pt x="33" y="42"/>
                    </a:cubicBezTo>
                    <a:cubicBezTo>
                      <a:pt x="33" y="42"/>
                      <a:pt x="33" y="41"/>
                      <a:pt x="33" y="41"/>
                    </a:cubicBezTo>
                    <a:cubicBezTo>
                      <a:pt x="34" y="41"/>
                      <a:pt x="34" y="41"/>
                      <a:pt x="34" y="41"/>
                    </a:cubicBezTo>
                    <a:cubicBezTo>
                      <a:pt x="34" y="41"/>
                      <a:pt x="34" y="41"/>
                      <a:pt x="34" y="41"/>
                    </a:cubicBezTo>
                    <a:cubicBezTo>
                      <a:pt x="35" y="40"/>
                      <a:pt x="36" y="40"/>
                      <a:pt x="36" y="39"/>
                    </a:cubicBezTo>
                    <a:cubicBezTo>
                      <a:pt x="36" y="39"/>
                      <a:pt x="36" y="39"/>
                      <a:pt x="36" y="39"/>
                    </a:cubicBezTo>
                    <a:cubicBezTo>
                      <a:pt x="39" y="37"/>
                      <a:pt x="41" y="35"/>
                      <a:pt x="43" y="32"/>
                    </a:cubicBezTo>
                    <a:cubicBezTo>
                      <a:pt x="45" y="28"/>
                      <a:pt x="45" y="24"/>
                      <a:pt x="45" y="21"/>
                    </a:cubicBezTo>
                    <a:cubicBezTo>
                      <a:pt x="44" y="13"/>
                      <a:pt x="40" y="7"/>
                      <a:pt x="34" y="4"/>
                    </a:cubicBezTo>
                    <a:cubicBezTo>
                      <a:pt x="32" y="3"/>
                      <a:pt x="29" y="2"/>
                      <a:pt x="27" y="2"/>
                    </a:cubicBezTo>
                    <a:cubicBezTo>
                      <a:pt x="18" y="0"/>
                      <a:pt x="10" y="5"/>
                      <a:pt x="6" y="13"/>
                    </a:cubicBezTo>
                    <a:cubicBezTo>
                      <a:pt x="3" y="18"/>
                      <a:pt x="3" y="24"/>
                      <a:pt x="5" y="29"/>
                    </a:cubicBezTo>
                    <a:cubicBezTo>
                      <a:pt x="5" y="31"/>
                      <a:pt x="6" y="32"/>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4"/>
                      <a:pt x="7" y="34"/>
                      <a:pt x="7" y="34"/>
                    </a:cubicBezTo>
                    <a:cubicBezTo>
                      <a:pt x="5" y="34"/>
                      <a:pt x="3" y="34"/>
                      <a:pt x="1" y="34"/>
                    </a:cubicBezTo>
                    <a:cubicBezTo>
                      <a:pt x="0" y="34"/>
                      <a:pt x="0" y="34"/>
                      <a:pt x="0" y="34"/>
                    </a:cubicBezTo>
                    <a:cubicBezTo>
                      <a:pt x="0" y="50"/>
                      <a:pt x="0" y="50"/>
                      <a:pt x="0" y="50"/>
                    </a:cubicBezTo>
                    <a:cubicBezTo>
                      <a:pt x="0" y="50"/>
                      <a:pt x="0" y="51"/>
                      <a:pt x="0" y="51"/>
                    </a:cubicBezTo>
                    <a:cubicBezTo>
                      <a:pt x="1" y="51"/>
                      <a:pt x="7" y="55"/>
                      <a:pt x="17" y="55"/>
                    </a:cubicBezTo>
                    <a:cubicBezTo>
                      <a:pt x="27" y="55"/>
                      <a:pt x="37" y="51"/>
                      <a:pt x="48" y="44"/>
                    </a:cubicBezTo>
                    <a:cubicBezTo>
                      <a:pt x="49" y="44"/>
                      <a:pt x="50" y="42"/>
                      <a:pt x="50" y="41"/>
                    </a:cubicBezTo>
                    <a:cubicBezTo>
                      <a:pt x="50" y="40"/>
                      <a:pt x="50" y="39"/>
                      <a:pt x="49" y="39"/>
                    </a:cubicBezTo>
                    <a:close/>
                    <a:moveTo>
                      <a:pt x="43" y="22"/>
                    </a:moveTo>
                    <a:cubicBezTo>
                      <a:pt x="43" y="25"/>
                      <a:pt x="43" y="28"/>
                      <a:pt x="41" y="31"/>
                    </a:cubicBezTo>
                    <a:cubicBezTo>
                      <a:pt x="40" y="33"/>
                      <a:pt x="39" y="35"/>
                      <a:pt x="37" y="37"/>
                    </a:cubicBezTo>
                    <a:cubicBezTo>
                      <a:pt x="37" y="37"/>
                      <a:pt x="37" y="37"/>
                      <a:pt x="37" y="37"/>
                    </a:cubicBezTo>
                    <a:cubicBezTo>
                      <a:pt x="36" y="37"/>
                      <a:pt x="36" y="37"/>
                      <a:pt x="36" y="37"/>
                    </a:cubicBezTo>
                    <a:cubicBezTo>
                      <a:pt x="36" y="36"/>
                      <a:pt x="36" y="36"/>
                      <a:pt x="36" y="36"/>
                    </a:cubicBezTo>
                    <a:cubicBezTo>
                      <a:pt x="36" y="36"/>
                      <a:pt x="36" y="36"/>
                      <a:pt x="36" y="36"/>
                    </a:cubicBezTo>
                    <a:cubicBezTo>
                      <a:pt x="36" y="36"/>
                      <a:pt x="36" y="36"/>
                      <a:pt x="36" y="36"/>
                    </a:cubicBezTo>
                    <a:cubicBezTo>
                      <a:pt x="36" y="36"/>
                      <a:pt x="36" y="36"/>
                      <a:pt x="36" y="36"/>
                    </a:cubicBezTo>
                    <a:cubicBezTo>
                      <a:pt x="36" y="35"/>
                      <a:pt x="35" y="35"/>
                      <a:pt x="35" y="35"/>
                    </a:cubicBezTo>
                    <a:cubicBezTo>
                      <a:pt x="34" y="35"/>
                      <a:pt x="34" y="35"/>
                      <a:pt x="34" y="35"/>
                    </a:cubicBezTo>
                    <a:cubicBezTo>
                      <a:pt x="34" y="35"/>
                      <a:pt x="34" y="35"/>
                      <a:pt x="34" y="35"/>
                    </a:cubicBezTo>
                    <a:cubicBezTo>
                      <a:pt x="34" y="34"/>
                      <a:pt x="34" y="34"/>
                      <a:pt x="34" y="34"/>
                    </a:cubicBezTo>
                    <a:cubicBezTo>
                      <a:pt x="34" y="34"/>
                      <a:pt x="34" y="34"/>
                      <a:pt x="35" y="33"/>
                    </a:cubicBezTo>
                    <a:cubicBezTo>
                      <a:pt x="35" y="32"/>
                      <a:pt x="36" y="32"/>
                      <a:pt x="36" y="31"/>
                    </a:cubicBezTo>
                    <a:cubicBezTo>
                      <a:pt x="36" y="29"/>
                      <a:pt x="35" y="27"/>
                      <a:pt x="33" y="26"/>
                    </a:cubicBezTo>
                    <a:cubicBezTo>
                      <a:pt x="33" y="26"/>
                      <a:pt x="31" y="26"/>
                      <a:pt x="31" y="28"/>
                    </a:cubicBezTo>
                    <a:cubicBezTo>
                      <a:pt x="30" y="30"/>
                      <a:pt x="29" y="31"/>
                      <a:pt x="29" y="31"/>
                    </a:cubicBezTo>
                    <a:cubicBezTo>
                      <a:pt x="29" y="31"/>
                      <a:pt x="29" y="31"/>
                      <a:pt x="29" y="31"/>
                    </a:cubicBezTo>
                    <a:cubicBezTo>
                      <a:pt x="29" y="31"/>
                      <a:pt x="29" y="31"/>
                      <a:pt x="29" y="31"/>
                    </a:cubicBezTo>
                    <a:cubicBezTo>
                      <a:pt x="28" y="30"/>
                      <a:pt x="26" y="30"/>
                      <a:pt x="25" y="30"/>
                    </a:cubicBezTo>
                    <a:cubicBezTo>
                      <a:pt x="24" y="31"/>
                      <a:pt x="23" y="31"/>
                      <a:pt x="23" y="32"/>
                    </a:cubicBezTo>
                    <a:cubicBezTo>
                      <a:pt x="22" y="32"/>
                      <a:pt x="22" y="32"/>
                      <a:pt x="22" y="32"/>
                    </a:cubicBezTo>
                    <a:cubicBezTo>
                      <a:pt x="21" y="33"/>
                      <a:pt x="20" y="33"/>
                      <a:pt x="20" y="33"/>
                    </a:cubicBezTo>
                    <a:cubicBezTo>
                      <a:pt x="20" y="32"/>
                      <a:pt x="20" y="32"/>
                      <a:pt x="20" y="31"/>
                    </a:cubicBezTo>
                    <a:cubicBezTo>
                      <a:pt x="19" y="31"/>
                      <a:pt x="20" y="30"/>
                      <a:pt x="20" y="29"/>
                    </a:cubicBezTo>
                    <a:cubicBezTo>
                      <a:pt x="21" y="28"/>
                      <a:pt x="22" y="28"/>
                      <a:pt x="23" y="28"/>
                    </a:cubicBezTo>
                    <a:cubicBezTo>
                      <a:pt x="23" y="28"/>
                      <a:pt x="23" y="28"/>
                      <a:pt x="23" y="28"/>
                    </a:cubicBezTo>
                    <a:cubicBezTo>
                      <a:pt x="24" y="27"/>
                      <a:pt x="24" y="27"/>
                      <a:pt x="24" y="26"/>
                    </a:cubicBezTo>
                    <a:cubicBezTo>
                      <a:pt x="25" y="25"/>
                      <a:pt x="25" y="23"/>
                      <a:pt x="24" y="22"/>
                    </a:cubicBezTo>
                    <a:cubicBezTo>
                      <a:pt x="23" y="22"/>
                      <a:pt x="23" y="21"/>
                      <a:pt x="23" y="21"/>
                    </a:cubicBezTo>
                    <a:cubicBezTo>
                      <a:pt x="24" y="20"/>
                      <a:pt x="24" y="20"/>
                      <a:pt x="25" y="20"/>
                    </a:cubicBezTo>
                    <a:cubicBezTo>
                      <a:pt x="27" y="20"/>
                      <a:pt x="27" y="20"/>
                      <a:pt x="28" y="22"/>
                    </a:cubicBezTo>
                    <a:cubicBezTo>
                      <a:pt x="28" y="22"/>
                      <a:pt x="29" y="22"/>
                      <a:pt x="29" y="22"/>
                    </a:cubicBezTo>
                    <a:cubicBezTo>
                      <a:pt x="29" y="22"/>
                      <a:pt x="29" y="23"/>
                      <a:pt x="29" y="23"/>
                    </a:cubicBezTo>
                    <a:cubicBezTo>
                      <a:pt x="30" y="24"/>
                      <a:pt x="31" y="24"/>
                      <a:pt x="32" y="24"/>
                    </a:cubicBezTo>
                    <a:cubicBezTo>
                      <a:pt x="33" y="24"/>
                      <a:pt x="34" y="23"/>
                      <a:pt x="34" y="22"/>
                    </a:cubicBezTo>
                    <a:cubicBezTo>
                      <a:pt x="34" y="22"/>
                      <a:pt x="34" y="21"/>
                      <a:pt x="33" y="19"/>
                    </a:cubicBezTo>
                    <a:cubicBezTo>
                      <a:pt x="32" y="19"/>
                      <a:pt x="32" y="19"/>
                      <a:pt x="32" y="19"/>
                    </a:cubicBezTo>
                    <a:cubicBezTo>
                      <a:pt x="32" y="19"/>
                      <a:pt x="32" y="19"/>
                      <a:pt x="32" y="19"/>
                    </a:cubicBezTo>
                    <a:cubicBezTo>
                      <a:pt x="32" y="19"/>
                      <a:pt x="32" y="19"/>
                      <a:pt x="32" y="19"/>
                    </a:cubicBezTo>
                    <a:cubicBezTo>
                      <a:pt x="32" y="18"/>
                      <a:pt x="33" y="18"/>
                      <a:pt x="33" y="17"/>
                    </a:cubicBezTo>
                    <a:cubicBezTo>
                      <a:pt x="33" y="17"/>
                      <a:pt x="33" y="17"/>
                      <a:pt x="33" y="17"/>
                    </a:cubicBezTo>
                    <a:cubicBezTo>
                      <a:pt x="34" y="17"/>
                      <a:pt x="34" y="17"/>
                      <a:pt x="35" y="17"/>
                    </a:cubicBezTo>
                    <a:cubicBezTo>
                      <a:pt x="35" y="16"/>
                      <a:pt x="37" y="15"/>
                      <a:pt x="38" y="16"/>
                    </a:cubicBezTo>
                    <a:cubicBezTo>
                      <a:pt x="39" y="16"/>
                      <a:pt x="39" y="17"/>
                      <a:pt x="39" y="18"/>
                    </a:cubicBezTo>
                    <a:cubicBezTo>
                      <a:pt x="39" y="20"/>
                      <a:pt x="39" y="21"/>
                      <a:pt x="40" y="21"/>
                    </a:cubicBezTo>
                    <a:cubicBezTo>
                      <a:pt x="41" y="22"/>
                      <a:pt x="42" y="22"/>
                      <a:pt x="43" y="22"/>
                    </a:cubicBezTo>
                    <a:cubicBezTo>
                      <a:pt x="43" y="22"/>
                      <a:pt x="43" y="22"/>
                      <a:pt x="43" y="22"/>
                    </a:cubicBezTo>
                    <a:cubicBezTo>
                      <a:pt x="43" y="22"/>
                      <a:pt x="43" y="22"/>
                      <a:pt x="43" y="22"/>
                    </a:cubicBezTo>
                    <a:cubicBezTo>
                      <a:pt x="43" y="22"/>
                      <a:pt x="43" y="22"/>
                      <a:pt x="43" y="22"/>
                    </a:cubicBezTo>
                    <a:close/>
                    <a:moveTo>
                      <a:pt x="6" y="28"/>
                    </a:moveTo>
                    <a:cubicBezTo>
                      <a:pt x="6" y="28"/>
                      <a:pt x="6" y="28"/>
                      <a:pt x="6" y="28"/>
                    </a:cubicBezTo>
                    <a:cubicBezTo>
                      <a:pt x="6" y="28"/>
                      <a:pt x="6" y="28"/>
                      <a:pt x="6" y="28"/>
                    </a:cubicBezTo>
                    <a:cubicBezTo>
                      <a:pt x="5" y="23"/>
                      <a:pt x="5" y="18"/>
                      <a:pt x="7" y="13"/>
                    </a:cubicBezTo>
                    <a:cubicBezTo>
                      <a:pt x="11" y="7"/>
                      <a:pt x="18" y="2"/>
                      <a:pt x="26" y="3"/>
                    </a:cubicBezTo>
                    <a:cubicBezTo>
                      <a:pt x="26" y="3"/>
                      <a:pt x="26" y="3"/>
                      <a:pt x="26" y="3"/>
                    </a:cubicBezTo>
                    <a:cubicBezTo>
                      <a:pt x="26" y="3"/>
                      <a:pt x="26" y="3"/>
                      <a:pt x="26" y="3"/>
                    </a:cubicBezTo>
                    <a:cubicBezTo>
                      <a:pt x="26" y="3"/>
                      <a:pt x="26" y="4"/>
                      <a:pt x="26" y="4"/>
                    </a:cubicBezTo>
                    <a:cubicBezTo>
                      <a:pt x="26" y="4"/>
                      <a:pt x="26" y="4"/>
                      <a:pt x="26" y="4"/>
                    </a:cubicBezTo>
                    <a:cubicBezTo>
                      <a:pt x="26" y="4"/>
                      <a:pt x="26" y="5"/>
                      <a:pt x="26" y="5"/>
                    </a:cubicBezTo>
                    <a:cubicBezTo>
                      <a:pt x="26" y="5"/>
                      <a:pt x="26" y="5"/>
                      <a:pt x="26" y="5"/>
                    </a:cubicBezTo>
                    <a:cubicBezTo>
                      <a:pt x="26" y="5"/>
                      <a:pt x="26" y="6"/>
                      <a:pt x="26" y="6"/>
                    </a:cubicBezTo>
                    <a:cubicBezTo>
                      <a:pt x="26" y="6"/>
                      <a:pt x="26" y="6"/>
                      <a:pt x="26" y="6"/>
                    </a:cubicBezTo>
                    <a:cubicBezTo>
                      <a:pt x="26" y="6"/>
                      <a:pt x="26" y="6"/>
                      <a:pt x="26" y="6"/>
                    </a:cubicBezTo>
                    <a:cubicBezTo>
                      <a:pt x="26" y="6"/>
                      <a:pt x="26" y="6"/>
                      <a:pt x="26" y="6"/>
                    </a:cubicBezTo>
                    <a:cubicBezTo>
                      <a:pt x="26" y="6"/>
                      <a:pt x="26" y="7"/>
                      <a:pt x="26" y="7"/>
                    </a:cubicBezTo>
                    <a:cubicBezTo>
                      <a:pt x="26" y="7"/>
                      <a:pt x="26" y="7"/>
                      <a:pt x="26" y="7"/>
                    </a:cubicBezTo>
                    <a:cubicBezTo>
                      <a:pt x="26" y="7"/>
                      <a:pt x="26" y="7"/>
                      <a:pt x="26" y="7"/>
                    </a:cubicBezTo>
                    <a:cubicBezTo>
                      <a:pt x="26" y="7"/>
                      <a:pt x="26" y="7"/>
                      <a:pt x="26" y="7"/>
                    </a:cubicBezTo>
                    <a:cubicBezTo>
                      <a:pt x="26" y="7"/>
                      <a:pt x="26" y="7"/>
                      <a:pt x="27" y="7"/>
                    </a:cubicBezTo>
                    <a:cubicBezTo>
                      <a:pt x="26" y="7"/>
                      <a:pt x="26" y="7"/>
                      <a:pt x="26" y="7"/>
                    </a:cubicBezTo>
                    <a:cubicBezTo>
                      <a:pt x="26" y="7"/>
                      <a:pt x="26" y="7"/>
                      <a:pt x="26" y="7"/>
                    </a:cubicBezTo>
                    <a:cubicBezTo>
                      <a:pt x="27" y="7"/>
                      <a:pt x="27" y="7"/>
                      <a:pt x="27" y="7"/>
                    </a:cubicBezTo>
                    <a:cubicBezTo>
                      <a:pt x="27" y="7"/>
                      <a:pt x="27" y="7"/>
                      <a:pt x="27"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8"/>
                      <a:pt x="27" y="8"/>
                      <a:pt x="27" y="8"/>
                    </a:cubicBezTo>
                    <a:cubicBezTo>
                      <a:pt x="28" y="8"/>
                      <a:pt x="29" y="8"/>
                      <a:pt x="29" y="9"/>
                    </a:cubicBezTo>
                    <a:cubicBezTo>
                      <a:pt x="29" y="9"/>
                      <a:pt x="29" y="9"/>
                      <a:pt x="29" y="10"/>
                    </a:cubicBezTo>
                    <a:cubicBezTo>
                      <a:pt x="28" y="10"/>
                      <a:pt x="28" y="11"/>
                      <a:pt x="28" y="11"/>
                    </a:cubicBezTo>
                    <a:cubicBezTo>
                      <a:pt x="28" y="11"/>
                      <a:pt x="28" y="11"/>
                      <a:pt x="28" y="11"/>
                    </a:cubicBezTo>
                    <a:cubicBezTo>
                      <a:pt x="26" y="11"/>
                      <a:pt x="23" y="8"/>
                      <a:pt x="21" y="7"/>
                    </a:cubicBezTo>
                    <a:cubicBezTo>
                      <a:pt x="21" y="7"/>
                      <a:pt x="21" y="7"/>
                      <a:pt x="21" y="7"/>
                    </a:cubicBezTo>
                    <a:cubicBezTo>
                      <a:pt x="20" y="7"/>
                      <a:pt x="20" y="7"/>
                      <a:pt x="20" y="8"/>
                    </a:cubicBezTo>
                    <a:cubicBezTo>
                      <a:pt x="20" y="8"/>
                      <a:pt x="20" y="11"/>
                      <a:pt x="18" y="13"/>
                    </a:cubicBezTo>
                    <a:cubicBezTo>
                      <a:pt x="17" y="15"/>
                      <a:pt x="15" y="15"/>
                      <a:pt x="14" y="14"/>
                    </a:cubicBezTo>
                    <a:cubicBezTo>
                      <a:pt x="11" y="13"/>
                      <a:pt x="9" y="14"/>
                      <a:pt x="9" y="16"/>
                    </a:cubicBezTo>
                    <a:cubicBezTo>
                      <a:pt x="8" y="17"/>
                      <a:pt x="9" y="18"/>
                      <a:pt x="11" y="19"/>
                    </a:cubicBezTo>
                    <a:cubicBezTo>
                      <a:pt x="12" y="19"/>
                      <a:pt x="12" y="20"/>
                      <a:pt x="12" y="21"/>
                    </a:cubicBezTo>
                    <a:cubicBezTo>
                      <a:pt x="12" y="22"/>
                      <a:pt x="11" y="22"/>
                      <a:pt x="12" y="23"/>
                    </a:cubicBezTo>
                    <a:cubicBezTo>
                      <a:pt x="12" y="24"/>
                      <a:pt x="13" y="24"/>
                      <a:pt x="14" y="25"/>
                    </a:cubicBezTo>
                    <a:cubicBezTo>
                      <a:pt x="15" y="25"/>
                      <a:pt x="15" y="25"/>
                      <a:pt x="15" y="25"/>
                    </a:cubicBezTo>
                    <a:cubicBezTo>
                      <a:pt x="15" y="26"/>
                      <a:pt x="13" y="28"/>
                      <a:pt x="12" y="29"/>
                    </a:cubicBezTo>
                    <a:cubicBezTo>
                      <a:pt x="12" y="29"/>
                      <a:pt x="11" y="29"/>
                      <a:pt x="11" y="29"/>
                    </a:cubicBezTo>
                    <a:cubicBezTo>
                      <a:pt x="11" y="29"/>
                      <a:pt x="10" y="29"/>
                      <a:pt x="10" y="29"/>
                    </a:cubicBezTo>
                    <a:cubicBezTo>
                      <a:pt x="10" y="29"/>
                      <a:pt x="10" y="28"/>
                      <a:pt x="9" y="28"/>
                    </a:cubicBezTo>
                    <a:cubicBezTo>
                      <a:pt x="9" y="28"/>
                      <a:pt x="9" y="28"/>
                      <a:pt x="9" y="28"/>
                    </a:cubicBezTo>
                    <a:cubicBezTo>
                      <a:pt x="9" y="28"/>
                      <a:pt x="9" y="28"/>
                      <a:pt x="9" y="28"/>
                    </a:cubicBezTo>
                    <a:cubicBezTo>
                      <a:pt x="9" y="28"/>
                      <a:pt x="8" y="28"/>
                      <a:pt x="8" y="28"/>
                    </a:cubicBezTo>
                    <a:cubicBezTo>
                      <a:pt x="8" y="28"/>
                      <a:pt x="8" y="28"/>
                      <a:pt x="8" y="28"/>
                    </a:cubicBezTo>
                    <a:cubicBezTo>
                      <a:pt x="8" y="28"/>
                      <a:pt x="7" y="28"/>
                      <a:pt x="7" y="28"/>
                    </a:cubicBezTo>
                    <a:cubicBezTo>
                      <a:pt x="7" y="28"/>
                      <a:pt x="7" y="28"/>
                      <a:pt x="7" y="28"/>
                    </a:cubicBezTo>
                    <a:cubicBezTo>
                      <a:pt x="6" y="28"/>
                      <a:pt x="6" y="28"/>
                      <a:pt x="6" y="28"/>
                    </a:cubicBezTo>
                    <a:close/>
                    <a:moveTo>
                      <a:pt x="7" y="30"/>
                    </a:moveTo>
                    <a:cubicBezTo>
                      <a:pt x="7" y="29"/>
                      <a:pt x="7" y="29"/>
                      <a:pt x="7" y="29"/>
                    </a:cubicBezTo>
                    <a:cubicBezTo>
                      <a:pt x="7" y="29"/>
                      <a:pt x="7" y="29"/>
                      <a:pt x="7" y="29"/>
                    </a:cubicBezTo>
                    <a:cubicBezTo>
                      <a:pt x="7" y="29"/>
                      <a:pt x="7" y="29"/>
                      <a:pt x="7" y="29"/>
                    </a:cubicBezTo>
                    <a:cubicBezTo>
                      <a:pt x="7" y="29"/>
                      <a:pt x="8" y="29"/>
                      <a:pt x="8" y="29"/>
                    </a:cubicBezTo>
                    <a:cubicBezTo>
                      <a:pt x="8" y="29"/>
                      <a:pt x="9" y="30"/>
                      <a:pt x="9" y="30"/>
                    </a:cubicBezTo>
                    <a:cubicBezTo>
                      <a:pt x="9" y="30"/>
                      <a:pt x="9" y="30"/>
                      <a:pt x="10" y="31"/>
                    </a:cubicBezTo>
                    <a:cubicBezTo>
                      <a:pt x="10" y="31"/>
                      <a:pt x="10" y="31"/>
                      <a:pt x="10" y="31"/>
                    </a:cubicBezTo>
                    <a:cubicBezTo>
                      <a:pt x="10" y="31"/>
                      <a:pt x="10" y="31"/>
                      <a:pt x="10" y="31"/>
                    </a:cubicBezTo>
                    <a:cubicBezTo>
                      <a:pt x="10" y="31"/>
                      <a:pt x="11" y="31"/>
                      <a:pt x="11" y="31"/>
                    </a:cubicBezTo>
                    <a:cubicBezTo>
                      <a:pt x="11" y="31"/>
                      <a:pt x="11" y="31"/>
                      <a:pt x="11" y="31"/>
                    </a:cubicBezTo>
                    <a:cubicBezTo>
                      <a:pt x="11" y="31"/>
                      <a:pt x="11" y="31"/>
                      <a:pt x="11" y="31"/>
                    </a:cubicBezTo>
                    <a:cubicBezTo>
                      <a:pt x="12" y="31"/>
                      <a:pt x="12" y="31"/>
                      <a:pt x="13" y="31"/>
                    </a:cubicBezTo>
                    <a:cubicBezTo>
                      <a:pt x="14" y="30"/>
                      <a:pt x="17" y="27"/>
                      <a:pt x="16" y="25"/>
                    </a:cubicBezTo>
                    <a:cubicBezTo>
                      <a:pt x="16" y="24"/>
                      <a:pt x="16" y="23"/>
                      <a:pt x="14" y="23"/>
                    </a:cubicBezTo>
                    <a:cubicBezTo>
                      <a:pt x="13" y="23"/>
                      <a:pt x="13" y="23"/>
                      <a:pt x="13" y="23"/>
                    </a:cubicBezTo>
                    <a:cubicBezTo>
                      <a:pt x="13" y="22"/>
                      <a:pt x="13" y="22"/>
                      <a:pt x="13" y="21"/>
                    </a:cubicBezTo>
                    <a:cubicBezTo>
                      <a:pt x="14" y="20"/>
                      <a:pt x="14" y="18"/>
                      <a:pt x="12" y="17"/>
                    </a:cubicBezTo>
                    <a:cubicBezTo>
                      <a:pt x="11" y="17"/>
                      <a:pt x="10" y="16"/>
                      <a:pt x="10" y="16"/>
                    </a:cubicBezTo>
                    <a:cubicBezTo>
                      <a:pt x="10" y="16"/>
                      <a:pt x="11" y="15"/>
                      <a:pt x="13" y="16"/>
                    </a:cubicBezTo>
                    <a:cubicBezTo>
                      <a:pt x="14" y="16"/>
                      <a:pt x="17" y="17"/>
                      <a:pt x="20" y="14"/>
                    </a:cubicBezTo>
                    <a:cubicBezTo>
                      <a:pt x="21" y="13"/>
                      <a:pt x="21" y="11"/>
                      <a:pt x="21" y="10"/>
                    </a:cubicBezTo>
                    <a:cubicBezTo>
                      <a:pt x="21" y="9"/>
                      <a:pt x="21" y="9"/>
                      <a:pt x="21" y="9"/>
                    </a:cubicBezTo>
                    <a:cubicBezTo>
                      <a:pt x="22" y="10"/>
                      <a:pt x="22" y="10"/>
                      <a:pt x="22" y="10"/>
                    </a:cubicBezTo>
                    <a:cubicBezTo>
                      <a:pt x="23" y="11"/>
                      <a:pt x="26" y="12"/>
                      <a:pt x="28" y="12"/>
                    </a:cubicBezTo>
                    <a:cubicBezTo>
                      <a:pt x="28" y="12"/>
                      <a:pt x="28" y="12"/>
                      <a:pt x="28" y="12"/>
                    </a:cubicBezTo>
                    <a:cubicBezTo>
                      <a:pt x="29" y="12"/>
                      <a:pt x="30" y="12"/>
                      <a:pt x="30" y="11"/>
                    </a:cubicBezTo>
                    <a:cubicBezTo>
                      <a:pt x="31" y="9"/>
                      <a:pt x="31" y="8"/>
                      <a:pt x="31" y="8"/>
                    </a:cubicBezTo>
                    <a:cubicBezTo>
                      <a:pt x="30" y="7"/>
                      <a:pt x="28" y="6"/>
                      <a:pt x="28" y="6"/>
                    </a:cubicBezTo>
                    <a:cubicBezTo>
                      <a:pt x="28" y="6"/>
                      <a:pt x="28" y="6"/>
                      <a:pt x="28" y="6"/>
                    </a:cubicBezTo>
                    <a:cubicBezTo>
                      <a:pt x="28" y="6"/>
                      <a:pt x="28" y="6"/>
                      <a:pt x="28" y="6"/>
                    </a:cubicBezTo>
                    <a:cubicBezTo>
                      <a:pt x="28" y="6"/>
                      <a:pt x="28" y="6"/>
                      <a:pt x="28" y="5"/>
                    </a:cubicBezTo>
                    <a:cubicBezTo>
                      <a:pt x="28" y="5"/>
                      <a:pt x="28" y="5"/>
                      <a:pt x="28" y="5"/>
                    </a:cubicBezTo>
                    <a:cubicBezTo>
                      <a:pt x="28" y="5"/>
                      <a:pt x="28" y="4"/>
                      <a:pt x="28" y="4"/>
                    </a:cubicBezTo>
                    <a:cubicBezTo>
                      <a:pt x="28" y="3"/>
                      <a:pt x="28" y="3"/>
                      <a:pt x="28" y="3"/>
                    </a:cubicBezTo>
                    <a:cubicBezTo>
                      <a:pt x="28" y="3"/>
                      <a:pt x="28" y="3"/>
                      <a:pt x="28" y="3"/>
                    </a:cubicBezTo>
                    <a:cubicBezTo>
                      <a:pt x="30" y="4"/>
                      <a:pt x="31" y="4"/>
                      <a:pt x="33" y="5"/>
                    </a:cubicBezTo>
                    <a:cubicBezTo>
                      <a:pt x="39" y="8"/>
                      <a:pt x="42" y="13"/>
                      <a:pt x="43" y="20"/>
                    </a:cubicBezTo>
                    <a:cubicBezTo>
                      <a:pt x="43" y="20"/>
                      <a:pt x="43" y="20"/>
                      <a:pt x="43" y="20"/>
                    </a:cubicBezTo>
                    <a:cubicBezTo>
                      <a:pt x="43" y="20"/>
                      <a:pt x="43" y="20"/>
                      <a:pt x="43" y="20"/>
                    </a:cubicBezTo>
                    <a:cubicBezTo>
                      <a:pt x="43" y="20"/>
                      <a:pt x="42" y="20"/>
                      <a:pt x="42" y="20"/>
                    </a:cubicBezTo>
                    <a:cubicBezTo>
                      <a:pt x="42" y="20"/>
                      <a:pt x="41" y="20"/>
                      <a:pt x="41" y="20"/>
                    </a:cubicBezTo>
                    <a:cubicBezTo>
                      <a:pt x="41" y="20"/>
                      <a:pt x="40" y="19"/>
                      <a:pt x="41" y="18"/>
                    </a:cubicBezTo>
                    <a:cubicBezTo>
                      <a:pt x="41" y="17"/>
                      <a:pt x="40" y="15"/>
                      <a:pt x="39" y="14"/>
                    </a:cubicBezTo>
                    <a:cubicBezTo>
                      <a:pt x="38" y="14"/>
                      <a:pt x="36" y="13"/>
                      <a:pt x="34" y="15"/>
                    </a:cubicBezTo>
                    <a:cubicBezTo>
                      <a:pt x="33" y="15"/>
                      <a:pt x="33" y="16"/>
                      <a:pt x="33" y="16"/>
                    </a:cubicBezTo>
                    <a:cubicBezTo>
                      <a:pt x="33" y="16"/>
                      <a:pt x="33" y="16"/>
                      <a:pt x="33" y="16"/>
                    </a:cubicBezTo>
                    <a:cubicBezTo>
                      <a:pt x="32" y="17"/>
                      <a:pt x="30" y="17"/>
                      <a:pt x="30" y="18"/>
                    </a:cubicBezTo>
                    <a:cubicBezTo>
                      <a:pt x="30" y="19"/>
                      <a:pt x="31" y="20"/>
                      <a:pt x="31" y="20"/>
                    </a:cubicBezTo>
                    <a:cubicBezTo>
                      <a:pt x="32" y="21"/>
                      <a:pt x="32" y="22"/>
                      <a:pt x="32" y="22"/>
                    </a:cubicBezTo>
                    <a:cubicBezTo>
                      <a:pt x="32" y="22"/>
                      <a:pt x="32" y="22"/>
                      <a:pt x="32" y="22"/>
                    </a:cubicBezTo>
                    <a:cubicBezTo>
                      <a:pt x="31" y="22"/>
                      <a:pt x="31" y="22"/>
                      <a:pt x="30" y="22"/>
                    </a:cubicBezTo>
                    <a:cubicBezTo>
                      <a:pt x="30" y="21"/>
                      <a:pt x="30" y="21"/>
                      <a:pt x="30" y="21"/>
                    </a:cubicBezTo>
                    <a:cubicBezTo>
                      <a:pt x="29" y="19"/>
                      <a:pt x="28" y="18"/>
                      <a:pt x="26" y="18"/>
                    </a:cubicBezTo>
                    <a:cubicBezTo>
                      <a:pt x="25" y="18"/>
                      <a:pt x="25" y="18"/>
                      <a:pt x="25" y="18"/>
                    </a:cubicBezTo>
                    <a:cubicBezTo>
                      <a:pt x="24" y="18"/>
                      <a:pt x="22" y="19"/>
                      <a:pt x="22" y="20"/>
                    </a:cubicBezTo>
                    <a:cubicBezTo>
                      <a:pt x="21" y="21"/>
                      <a:pt x="22" y="23"/>
                      <a:pt x="23" y="24"/>
                    </a:cubicBezTo>
                    <a:cubicBezTo>
                      <a:pt x="23" y="24"/>
                      <a:pt x="23" y="25"/>
                      <a:pt x="23" y="25"/>
                    </a:cubicBezTo>
                    <a:cubicBezTo>
                      <a:pt x="23" y="25"/>
                      <a:pt x="23" y="26"/>
                      <a:pt x="23" y="26"/>
                    </a:cubicBezTo>
                    <a:cubicBezTo>
                      <a:pt x="23" y="26"/>
                      <a:pt x="23" y="26"/>
                      <a:pt x="23" y="26"/>
                    </a:cubicBezTo>
                    <a:cubicBezTo>
                      <a:pt x="22" y="26"/>
                      <a:pt x="22" y="26"/>
                      <a:pt x="22" y="26"/>
                    </a:cubicBezTo>
                    <a:cubicBezTo>
                      <a:pt x="22" y="26"/>
                      <a:pt x="20" y="27"/>
                      <a:pt x="19" y="28"/>
                    </a:cubicBezTo>
                    <a:cubicBezTo>
                      <a:pt x="18" y="29"/>
                      <a:pt x="18" y="30"/>
                      <a:pt x="18" y="31"/>
                    </a:cubicBezTo>
                    <a:cubicBezTo>
                      <a:pt x="18" y="33"/>
                      <a:pt x="19" y="34"/>
                      <a:pt x="19" y="34"/>
                    </a:cubicBezTo>
                    <a:cubicBezTo>
                      <a:pt x="20" y="34"/>
                      <a:pt x="21" y="34"/>
                      <a:pt x="22" y="34"/>
                    </a:cubicBezTo>
                    <a:cubicBezTo>
                      <a:pt x="23" y="33"/>
                      <a:pt x="23" y="33"/>
                      <a:pt x="23" y="33"/>
                    </a:cubicBezTo>
                    <a:cubicBezTo>
                      <a:pt x="24" y="33"/>
                      <a:pt x="24" y="32"/>
                      <a:pt x="25" y="32"/>
                    </a:cubicBezTo>
                    <a:cubicBezTo>
                      <a:pt x="26" y="32"/>
                      <a:pt x="28" y="32"/>
                      <a:pt x="28" y="32"/>
                    </a:cubicBezTo>
                    <a:cubicBezTo>
                      <a:pt x="28" y="32"/>
                      <a:pt x="28" y="32"/>
                      <a:pt x="28" y="32"/>
                    </a:cubicBezTo>
                    <a:cubicBezTo>
                      <a:pt x="28" y="32"/>
                      <a:pt x="29" y="33"/>
                      <a:pt x="30" y="32"/>
                    </a:cubicBezTo>
                    <a:cubicBezTo>
                      <a:pt x="31" y="31"/>
                      <a:pt x="32" y="30"/>
                      <a:pt x="32" y="29"/>
                    </a:cubicBezTo>
                    <a:cubicBezTo>
                      <a:pt x="32" y="29"/>
                      <a:pt x="32" y="28"/>
                      <a:pt x="33" y="28"/>
                    </a:cubicBezTo>
                    <a:cubicBezTo>
                      <a:pt x="33" y="28"/>
                      <a:pt x="33" y="28"/>
                      <a:pt x="33" y="28"/>
                    </a:cubicBezTo>
                    <a:cubicBezTo>
                      <a:pt x="34" y="28"/>
                      <a:pt x="35" y="29"/>
                      <a:pt x="34" y="30"/>
                    </a:cubicBezTo>
                    <a:cubicBezTo>
                      <a:pt x="34" y="31"/>
                      <a:pt x="34" y="31"/>
                      <a:pt x="33" y="32"/>
                    </a:cubicBezTo>
                    <a:cubicBezTo>
                      <a:pt x="33" y="33"/>
                      <a:pt x="32" y="34"/>
                      <a:pt x="32" y="35"/>
                    </a:cubicBezTo>
                    <a:cubicBezTo>
                      <a:pt x="32" y="35"/>
                      <a:pt x="33" y="36"/>
                      <a:pt x="34" y="36"/>
                    </a:cubicBezTo>
                    <a:cubicBezTo>
                      <a:pt x="34" y="37"/>
                      <a:pt x="35" y="37"/>
                      <a:pt x="35" y="37"/>
                    </a:cubicBezTo>
                    <a:cubicBezTo>
                      <a:pt x="35" y="37"/>
                      <a:pt x="35" y="37"/>
                      <a:pt x="35" y="37"/>
                    </a:cubicBezTo>
                    <a:cubicBezTo>
                      <a:pt x="35" y="37"/>
                      <a:pt x="35" y="37"/>
                      <a:pt x="35" y="38"/>
                    </a:cubicBezTo>
                    <a:cubicBezTo>
                      <a:pt x="35" y="38"/>
                      <a:pt x="35" y="38"/>
                      <a:pt x="35" y="38"/>
                    </a:cubicBezTo>
                    <a:cubicBezTo>
                      <a:pt x="35" y="38"/>
                      <a:pt x="35" y="38"/>
                      <a:pt x="35" y="38"/>
                    </a:cubicBezTo>
                    <a:cubicBezTo>
                      <a:pt x="34" y="38"/>
                      <a:pt x="34" y="39"/>
                      <a:pt x="33" y="39"/>
                    </a:cubicBezTo>
                    <a:cubicBezTo>
                      <a:pt x="33" y="39"/>
                      <a:pt x="33" y="39"/>
                      <a:pt x="33" y="39"/>
                    </a:cubicBezTo>
                    <a:cubicBezTo>
                      <a:pt x="33" y="39"/>
                      <a:pt x="33" y="39"/>
                      <a:pt x="33" y="39"/>
                    </a:cubicBezTo>
                    <a:cubicBezTo>
                      <a:pt x="33" y="40"/>
                      <a:pt x="33" y="40"/>
                      <a:pt x="33" y="40"/>
                    </a:cubicBezTo>
                    <a:cubicBezTo>
                      <a:pt x="33" y="40"/>
                      <a:pt x="33" y="40"/>
                      <a:pt x="33" y="40"/>
                    </a:cubicBezTo>
                    <a:cubicBezTo>
                      <a:pt x="33" y="40"/>
                      <a:pt x="33" y="40"/>
                      <a:pt x="33" y="40"/>
                    </a:cubicBezTo>
                    <a:cubicBezTo>
                      <a:pt x="33" y="40"/>
                      <a:pt x="33" y="40"/>
                      <a:pt x="33" y="40"/>
                    </a:cubicBezTo>
                    <a:cubicBezTo>
                      <a:pt x="33" y="40"/>
                      <a:pt x="33" y="40"/>
                      <a:pt x="33" y="40"/>
                    </a:cubicBezTo>
                    <a:cubicBezTo>
                      <a:pt x="33" y="40"/>
                      <a:pt x="33" y="40"/>
                      <a:pt x="33" y="39"/>
                    </a:cubicBezTo>
                    <a:cubicBezTo>
                      <a:pt x="32" y="39"/>
                      <a:pt x="32" y="39"/>
                      <a:pt x="32" y="39"/>
                    </a:cubicBezTo>
                    <a:cubicBezTo>
                      <a:pt x="31" y="38"/>
                      <a:pt x="29" y="38"/>
                      <a:pt x="29" y="38"/>
                    </a:cubicBezTo>
                    <a:cubicBezTo>
                      <a:pt x="21" y="38"/>
                      <a:pt x="20" y="37"/>
                      <a:pt x="18" y="36"/>
                    </a:cubicBezTo>
                    <a:cubicBezTo>
                      <a:pt x="17" y="35"/>
                      <a:pt x="15" y="34"/>
                      <a:pt x="9" y="34"/>
                    </a:cubicBezTo>
                    <a:cubicBezTo>
                      <a:pt x="9" y="34"/>
                      <a:pt x="9" y="34"/>
                      <a:pt x="9" y="34"/>
                    </a:cubicBezTo>
                    <a:cubicBezTo>
                      <a:pt x="8" y="33"/>
                      <a:pt x="7" y="31"/>
                      <a:pt x="7" y="30"/>
                    </a:cubicBezTo>
                    <a:close/>
                    <a:moveTo>
                      <a:pt x="47" y="43"/>
                    </a:moveTo>
                    <a:cubicBezTo>
                      <a:pt x="47" y="43"/>
                      <a:pt x="47" y="43"/>
                      <a:pt x="47" y="43"/>
                    </a:cubicBezTo>
                    <a:cubicBezTo>
                      <a:pt x="35" y="51"/>
                      <a:pt x="25" y="53"/>
                      <a:pt x="17" y="53"/>
                    </a:cubicBezTo>
                    <a:cubicBezTo>
                      <a:pt x="9" y="53"/>
                      <a:pt x="3" y="51"/>
                      <a:pt x="2" y="50"/>
                    </a:cubicBezTo>
                    <a:cubicBezTo>
                      <a:pt x="2" y="50"/>
                      <a:pt x="2" y="50"/>
                      <a:pt x="2" y="50"/>
                    </a:cubicBezTo>
                    <a:cubicBezTo>
                      <a:pt x="2" y="35"/>
                      <a:pt x="2" y="35"/>
                      <a:pt x="2" y="35"/>
                    </a:cubicBezTo>
                    <a:cubicBezTo>
                      <a:pt x="2" y="35"/>
                      <a:pt x="2" y="35"/>
                      <a:pt x="2" y="35"/>
                    </a:cubicBezTo>
                    <a:cubicBezTo>
                      <a:pt x="14" y="35"/>
                      <a:pt x="16" y="36"/>
                      <a:pt x="17" y="37"/>
                    </a:cubicBezTo>
                    <a:cubicBezTo>
                      <a:pt x="19" y="38"/>
                      <a:pt x="21" y="39"/>
                      <a:pt x="28" y="39"/>
                    </a:cubicBezTo>
                    <a:cubicBezTo>
                      <a:pt x="28" y="39"/>
                      <a:pt x="29" y="39"/>
                      <a:pt x="29" y="39"/>
                    </a:cubicBezTo>
                    <a:cubicBezTo>
                      <a:pt x="29" y="39"/>
                      <a:pt x="29" y="39"/>
                      <a:pt x="29" y="39"/>
                    </a:cubicBezTo>
                    <a:cubicBezTo>
                      <a:pt x="29" y="39"/>
                      <a:pt x="30" y="39"/>
                      <a:pt x="31" y="40"/>
                    </a:cubicBezTo>
                    <a:cubicBezTo>
                      <a:pt x="32" y="40"/>
                      <a:pt x="32" y="41"/>
                      <a:pt x="32" y="42"/>
                    </a:cubicBezTo>
                    <a:cubicBezTo>
                      <a:pt x="32" y="43"/>
                      <a:pt x="31" y="44"/>
                      <a:pt x="30" y="44"/>
                    </a:cubicBezTo>
                    <a:cubicBezTo>
                      <a:pt x="30" y="44"/>
                      <a:pt x="30" y="44"/>
                      <a:pt x="30" y="44"/>
                    </a:cubicBezTo>
                    <a:cubicBezTo>
                      <a:pt x="30" y="44"/>
                      <a:pt x="30" y="44"/>
                      <a:pt x="30" y="44"/>
                    </a:cubicBezTo>
                    <a:cubicBezTo>
                      <a:pt x="30" y="44"/>
                      <a:pt x="30" y="44"/>
                      <a:pt x="30" y="44"/>
                    </a:cubicBezTo>
                    <a:cubicBezTo>
                      <a:pt x="28" y="45"/>
                      <a:pt x="25" y="45"/>
                      <a:pt x="17" y="44"/>
                    </a:cubicBezTo>
                    <a:cubicBezTo>
                      <a:pt x="17" y="44"/>
                      <a:pt x="16" y="44"/>
                      <a:pt x="16" y="44"/>
                    </a:cubicBezTo>
                    <a:cubicBezTo>
                      <a:pt x="16" y="45"/>
                      <a:pt x="16" y="45"/>
                      <a:pt x="16" y="45"/>
                    </a:cubicBezTo>
                    <a:cubicBezTo>
                      <a:pt x="16" y="45"/>
                      <a:pt x="16" y="46"/>
                      <a:pt x="17" y="46"/>
                    </a:cubicBezTo>
                    <a:cubicBezTo>
                      <a:pt x="23" y="47"/>
                      <a:pt x="28" y="47"/>
                      <a:pt x="30" y="46"/>
                    </a:cubicBezTo>
                    <a:cubicBezTo>
                      <a:pt x="30" y="46"/>
                      <a:pt x="30" y="46"/>
                      <a:pt x="30" y="46"/>
                    </a:cubicBezTo>
                    <a:cubicBezTo>
                      <a:pt x="31" y="46"/>
                      <a:pt x="31" y="46"/>
                      <a:pt x="31" y="46"/>
                    </a:cubicBezTo>
                    <a:cubicBezTo>
                      <a:pt x="34" y="44"/>
                      <a:pt x="37" y="43"/>
                      <a:pt x="40" y="42"/>
                    </a:cubicBezTo>
                    <a:cubicBezTo>
                      <a:pt x="40" y="42"/>
                      <a:pt x="40" y="42"/>
                      <a:pt x="40" y="42"/>
                    </a:cubicBezTo>
                    <a:cubicBezTo>
                      <a:pt x="45" y="40"/>
                      <a:pt x="47" y="39"/>
                      <a:pt x="48" y="40"/>
                    </a:cubicBezTo>
                    <a:cubicBezTo>
                      <a:pt x="49" y="40"/>
                      <a:pt x="49" y="41"/>
                      <a:pt x="49" y="41"/>
                    </a:cubicBezTo>
                    <a:cubicBezTo>
                      <a:pt x="49" y="42"/>
                      <a:pt x="48" y="42"/>
                      <a:pt x="47"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278">
                <a:extLst>
                  <a:ext uri="{FF2B5EF4-FFF2-40B4-BE49-F238E27FC236}">
                    <a16:creationId xmlns:a16="http://schemas.microsoft.com/office/drawing/2014/main" id="{8CA267B2-5570-409B-8AD9-F9A572C61AA7}"/>
                  </a:ext>
                </a:extLst>
              </p:cNvPr>
              <p:cNvSpPr>
                <a:spLocks noEditPoints="1"/>
              </p:cNvSpPr>
              <p:nvPr/>
            </p:nvSpPr>
            <p:spPr bwMode="auto">
              <a:xfrm>
                <a:off x="4425950" y="4975225"/>
                <a:ext cx="44450" cy="74612"/>
              </a:xfrm>
              <a:custGeom>
                <a:avLst/>
                <a:gdLst>
                  <a:gd name="T0" fmla="*/ 11 w 14"/>
                  <a:gd name="T1" fmla="*/ 0 h 23"/>
                  <a:gd name="T2" fmla="*/ 3 w 14"/>
                  <a:gd name="T3" fmla="*/ 0 h 23"/>
                  <a:gd name="T4" fmla="*/ 0 w 14"/>
                  <a:gd name="T5" fmla="*/ 3 h 23"/>
                  <a:gd name="T6" fmla="*/ 0 w 14"/>
                  <a:gd name="T7" fmla="*/ 20 h 23"/>
                  <a:gd name="T8" fmla="*/ 3 w 14"/>
                  <a:gd name="T9" fmla="*/ 23 h 23"/>
                  <a:gd name="T10" fmla="*/ 11 w 14"/>
                  <a:gd name="T11" fmla="*/ 23 h 23"/>
                  <a:gd name="T12" fmla="*/ 14 w 14"/>
                  <a:gd name="T13" fmla="*/ 20 h 23"/>
                  <a:gd name="T14" fmla="*/ 14 w 14"/>
                  <a:gd name="T15" fmla="*/ 3 h 23"/>
                  <a:gd name="T16" fmla="*/ 11 w 14"/>
                  <a:gd name="T17" fmla="*/ 0 h 23"/>
                  <a:gd name="T18" fmla="*/ 13 w 14"/>
                  <a:gd name="T19" fmla="*/ 20 h 23"/>
                  <a:gd name="T20" fmla="*/ 11 w 14"/>
                  <a:gd name="T21" fmla="*/ 22 h 23"/>
                  <a:gd name="T22" fmla="*/ 3 w 14"/>
                  <a:gd name="T23" fmla="*/ 22 h 23"/>
                  <a:gd name="T24" fmla="*/ 1 w 14"/>
                  <a:gd name="T25" fmla="*/ 20 h 23"/>
                  <a:gd name="T26" fmla="*/ 1 w 14"/>
                  <a:gd name="T27" fmla="*/ 3 h 23"/>
                  <a:gd name="T28" fmla="*/ 3 w 14"/>
                  <a:gd name="T29" fmla="*/ 1 h 23"/>
                  <a:gd name="T30" fmla="*/ 11 w 14"/>
                  <a:gd name="T31" fmla="*/ 1 h 23"/>
                  <a:gd name="T32" fmla="*/ 13 w 14"/>
                  <a:gd name="T33" fmla="*/ 3 h 23"/>
                  <a:gd name="T34" fmla="*/ 13 w 14"/>
                  <a:gd name="T35"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3">
                    <a:moveTo>
                      <a:pt x="11" y="0"/>
                    </a:moveTo>
                    <a:cubicBezTo>
                      <a:pt x="3" y="0"/>
                      <a:pt x="3" y="0"/>
                      <a:pt x="3" y="0"/>
                    </a:cubicBezTo>
                    <a:cubicBezTo>
                      <a:pt x="1" y="0"/>
                      <a:pt x="0" y="1"/>
                      <a:pt x="0" y="3"/>
                    </a:cubicBezTo>
                    <a:cubicBezTo>
                      <a:pt x="0" y="20"/>
                      <a:pt x="0" y="20"/>
                      <a:pt x="0" y="20"/>
                    </a:cubicBezTo>
                    <a:cubicBezTo>
                      <a:pt x="0" y="22"/>
                      <a:pt x="1" y="23"/>
                      <a:pt x="3" y="23"/>
                    </a:cubicBezTo>
                    <a:cubicBezTo>
                      <a:pt x="11" y="23"/>
                      <a:pt x="11" y="23"/>
                      <a:pt x="11" y="23"/>
                    </a:cubicBezTo>
                    <a:cubicBezTo>
                      <a:pt x="13" y="23"/>
                      <a:pt x="14" y="22"/>
                      <a:pt x="14" y="20"/>
                    </a:cubicBezTo>
                    <a:cubicBezTo>
                      <a:pt x="14" y="3"/>
                      <a:pt x="14" y="3"/>
                      <a:pt x="14" y="3"/>
                    </a:cubicBezTo>
                    <a:cubicBezTo>
                      <a:pt x="14" y="1"/>
                      <a:pt x="13" y="0"/>
                      <a:pt x="11" y="0"/>
                    </a:cubicBezTo>
                    <a:close/>
                    <a:moveTo>
                      <a:pt x="13" y="20"/>
                    </a:moveTo>
                    <a:cubicBezTo>
                      <a:pt x="13" y="21"/>
                      <a:pt x="12" y="22"/>
                      <a:pt x="11" y="22"/>
                    </a:cubicBezTo>
                    <a:cubicBezTo>
                      <a:pt x="3" y="22"/>
                      <a:pt x="3" y="22"/>
                      <a:pt x="3" y="22"/>
                    </a:cubicBezTo>
                    <a:cubicBezTo>
                      <a:pt x="2" y="22"/>
                      <a:pt x="1" y="21"/>
                      <a:pt x="1" y="20"/>
                    </a:cubicBezTo>
                    <a:cubicBezTo>
                      <a:pt x="1" y="3"/>
                      <a:pt x="1" y="3"/>
                      <a:pt x="1" y="3"/>
                    </a:cubicBezTo>
                    <a:cubicBezTo>
                      <a:pt x="1" y="2"/>
                      <a:pt x="2" y="1"/>
                      <a:pt x="3" y="1"/>
                    </a:cubicBezTo>
                    <a:cubicBezTo>
                      <a:pt x="11" y="1"/>
                      <a:pt x="11" y="1"/>
                      <a:pt x="11" y="1"/>
                    </a:cubicBezTo>
                    <a:cubicBezTo>
                      <a:pt x="12" y="1"/>
                      <a:pt x="13" y="2"/>
                      <a:pt x="13" y="3"/>
                    </a:cubicBezTo>
                    <a:lnTo>
                      <a:pt x="13"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279">
                <a:extLst>
                  <a:ext uri="{FF2B5EF4-FFF2-40B4-BE49-F238E27FC236}">
                    <a16:creationId xmlns:a16="http://schemas.microsoft.com/office/drawing/2014/main" id="{1B83733B-E1F4-44A8-B661-1194C4259337}"/>
                  </a:ext>
                </a:extLst>
              </p:cNvPr>
              <p:cNvSpPr>
                <a:spLocks/>
              </p:cNvSpPr>
              <p:nvPr/>
            </p:nvSpPr>
            <p:spPr bwMode="auto">
              <a:xfrm>
                <a:off x="4445000" y="5018088"/>
                <a:ext cx="6350" cy="19050"/>
              </a:xfrm>
              <a:custGeom>
                <a:avLst/>
                <a:gdLst>
                  <a:gd name="T0" fmla="*/ 1 w 2"/>
                  <a:gd name="T1" fmla="*/ 0 h 6"/>
                  <a:gd name="T2" fmla="*/ 0 w 2"/>
                  <a:gd name="T3" fmla="*/ 1 h 6"/>
                  <a:gd name="T4" fmla="*/ 0 w 2"/>
                  <a:gd name="T5" fmla="*/ 5 h 6"/>
                  <a:gd name="T6" fmla="*/ 1 w 2"/>
                  <a:gd name="T7" fmla="*/ 6 h 6"/>
                  <a:gd name="T8" fmla="*/ 2 w 2"/>
                  <a:gd name="T9" fmla="*/ 5 h 6"/>
                  <a:gd name="T10" fmla="*/ 2 w 2"/>
                  <a:gd name="T11" fmla="*/ 1 h 6"/>
                  <a:gd name="T12" fmla="*/ 1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0"/>
                    </a:moveTo>
                    <a:cubicBezTo>
                      <a:pt x="1" y="0"/>
                      <a:pt x="0" y="0"/>
                      <a:pt x="0" y="1"/>
                    </a:cubicBezTo>
                    <a:cubicBezTo>
                      <a:pt x="0" y="5"/>
                      <a:pt x="0" y="5"/>
                      <a:pt x="0" y="5"/>
                    </a:cubicBezTo>
                    <a:cubicBezTo>
                      <a:pt x="0" y="6"/>
                      <a:pt x="1" y="6"/>
                      <a:pt x="1" y="6"/>
                    </a:cubicBezTo>
                    <a:cubicBezTo>
                      <a:pt x="1" y="6"/>
                      <a:pt x="2" y="6"/>
                      <a:pt x="2" y="5"/>
                    </a:cubicBezTo>
                    <a:cubicBezTo>
                      <a:pt x="2" y="1"/>
                      <a:pt x="2" y="1"/>
                      <a:pt x="2" y="1"/>
                    </a:cubicBezTo>
                    <a:cubicBezTo>
                      <a:pt x="2"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72" name="Rectangle 71">
              <a:extLst>
                <a:ext uri="{FF2B5EF4-FFF2-40B4-BE49-F238E27FC236}">
                  <a16:creationId xmlns:a16="http://schemas.microsoft.com/office/drawing/2014/main" id="{D281AFC2-151D-49EE-99EF-33EE268235E5}"/>
                </a:ext>
              </a:extLst>
            </p:cNvPr>
            <p:cNvSpPr/>
            <p:nvPr/>
          </p:nvSpPr>
          <p:spPr>
            <a:xfrm>
              <a:off x="2380859" y="9465525"/>
              <a:ext cx="826328" cy="244487"/>
            </a:xfrm>
            <a:prstGeom prst="rect">
              <a:avLst/>
            </a:prstGeom>
          </p:spPr>
          <p:txBody>
            <a:bodyPr wrap="square" lIns="0" tIns="0" rIns="0" bIns="0">
              <a:spAutoFit/>
            </a:bodyPr>
            <a:lstStyle/>
            <a:p>
              <a:pPr marR="0" lvl="0" algn="ctr">
                <a:spcBef>
                  <a:spcPts val="0"/>
                </a:spcBef>
                <a:spcAft>
                  <a:spcPts val="300"/>
                </a:spcAft>
              </a:pPr>
              <a:r>
                <a:rPr lang="en-GB" sz="850" dirty="0">
                  <a:latin typeface="Segoe UI Light" panose="020B0502040204020203" pitchFamily="34" charset="0"/>
                  <a:ea typeface="Segoe UI Light" panose="020B0502040204020203" pitchFamily="34" charset="0"/>
                  <a:cs typeface="Times New Roman" panose="02020603050405020304" pitchFamily="18" charset="0"/>
                </a:rPr>
                <a:t>Ministry of Veterans Affairs</a:t>
              </a:r>
            </a:p>
          </p:txBody>
        </p:sp>
        <p:sp>
          <p:nvSpPr>
            <p:cNvPr id="73" name="Freeform 48">
              <a:extLst>
                <a:ext uri="{FF2B5EF4-FFF2-40B4-BE49-F238E27FC236}">
                  <a16:creationId xmlns:a16="http://schemas.microsoft.com/office/drawing/2014/main" id="{1085F5E7-58A8-4AC2-A207-8AF31A64DB0F}"/>
                </a:ext>
              </a:extLst>
            </p:cNvPr>
            <p:cNvSpPr>
              <a:spLocks/>
            </p:cNvSpPr>
            <p:nvPr/>
          </p:nvSpPr>
          <p:spPr bwMode="auto">
            <a:xfrm>
              <a:off x="2537100" y="8891174"/>
              <a:ext cx="513846" cy="512731"/>
            </a:xfrm>
            <a:custGeom>
              <a:avLst/>
              <a:gdLst>
                <a:gd name="T0" fmla="*/ 0 w 461"/>
                <a:gd name="T1" fmla="*/ 0 h 460"/>
                <a:gd name="T2" fmla="*/ 0 w 461"/>
                <a:gd name="T3" fmla="*/ 341 h 460"/>
                <a:gd name="T4" fmla="*/ 120 w 461"/>
                <a:gd name="T5" fmla="*/ 460 h 460"/>
                <a:gd name="T6" fmla="*/ 461 w 461"/>
                <a:gd name="T7" fmla="*/ 460 h 460"/>
                <a:gd name="T8" fmla="*/ 461 w 461"/>
                <a:gd name="T9" fmla="*/ 120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0" y="460"/>
                  </a:lnTo>
                  <a:lnTo>
                    <a:pt x="461" y="460"/>
                  </a:lnTo>
                  <a:lnTo>
                    <a:pt x="461" y="120"/>
                  </a:lnTo>
                  <a:lnTo>
                    <a:pt x="341"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4" name="Group 73">
              <a:extLst>
                <a:ext uri="{FF2B5EF4-FFF2-40B4-BE49-F238E27FC236}">
                  <a16:creationId xmlns:a16="http://schemas.microsoft.com/office/drawing/2014/main" id="{DCC21354-5CBC-4AEC-B51D-B7A485ACAEA2}"/>
                </a:ext>
              </a:extLst>
            </p:cNvPr>
            <p:cNvGrpSpPr/>
            <p:nvPr/>
          </p:nvGrpSpPr>
          <p:grpSpPr>
            <a:xfrm>
              <a:off x="2721091" y="9005279"/>
              <a:ext cx="145864" cy="284522"/>
              <a:chOff x="4966218" y="8240071"/>
              <a:chExt cx="128588" cy="250824"/>
            </a:xfrm>
          </p:grpSpPr>
          <p:sp>
            <p:nvSpPr>
              <p:cNvPr id="154" name="Freeform 89">
                <a:extLst>
                  <a:ext uri="{FF2B5EF4-FFF2-40B4-BE49-F238E27FC236}">
                    <a16:creationId xmlns:a16="http://schemas.microsoft.com/office/drawing/2014/main" id="{8EC2ADF1-5572-4C4B-BAFD-AFD2D3102348}"/>
                  </a:ext>
                </a:extLst>
              </p:cNvPr>
              <p:cNvSpPr>
                <a:spLocks/>
              </p:cNvSpPr>
              <p:nvPr/>
            </p:nvSpPr>
            <p:spPr bwMode="auto">
              <a:xfrm>
                <a:off x="4975743" y="8240071"/>
                <a:ext cx="109538" cy="115887"/>
              </a:xfrm>
              <a:custGeom>
                <a:avLst/>
                <a:gdLst>
                  <a:gd name="T0" fmla="*/ 49 w 69"/>
                  <a:gd name="T1" fmla="*/ 73 h 73"/>
                  <a:gd name="T2" fmla="*/ 45 w 69"/>
                  <a:gd name="T3" fmla="*/ 71 h 73"/>
                  <a:gd name="T4" fmla="*/ 45 w 69"/>
                  <a:gd name="T5" fmla="*/ 12 h 73"/>
                  <a:gd name="T6" fmla="*/ 49 w 69"/>
                  <a:gd name="T7" fmla="*/ 12 h 73"/>
                  <a:gd name="T8" fmla="*/ 49 w 69"/>
                  <a:gd name="T9" fmla="*/ 61 h 73"/>
                  <a:gd name="T10" fmla="*/ 63 w 69"/>
                  <a:gd name="T11" fmla="*/ 34 h 73"/>
                  <a:gd name="T12" fmla="*/ 63 w 69"/>
                  <a:gd name="T13" fmla="*/ 6 h 73"/>
                  <a:gd name="T14" fmla="*/ 6 w 69"/>
                  <a:gd name="T15" fmla="*/ 6 h 73"/>
                  <a:gd name="T16" fmla="*/ 6 w 69"/>
                  <a:gd name="T17" fmla="*/ 34 h 73"/>
                  <a:gd name="T18" fmla="*/ 20 w 69"/>
                  <a:gd name="T19" fmla="*/ 61 h 73"/>
                  <a:gd name="T20" fmla="*/ 20 w 69"/>
                  <a:gd name="T21" fmla="*/ 12 h 73"/>
                  <a:gd name="T22" fmla="*/ 24 w 69"/>
                  <a:gd name="T23" fmla="*/ 12 h 73"/>
                  <a:gd name="T24" fmla="*/ 24 w 69"/>
                  <a:gd name="T25" fmla="*/ 71 h 73"/>
                  <a:gd name="T26" fmla="*/ 20 w 69"/>
                  <a:gd name="T27" fmla="*/ 73 h 73"/>
                  <a:gd name="T28" fmla="*/ 0 w 69"/>
                  <a:gd name="T29" fmla="*/ 34 h 73"/>
                  <a:gd name="T30" fmla="*/ 0 w 69"/>
                  <a:gd name="T31" fmla="*/ 0 h 73"/>
                  <a:gd name="T32" fmla="*/ 69 w 69"/>
                  <a:gd name="T33" fmla="*/ 0 h 73"/>
                  <a:gd name="T34" fmla="*/ 69 w 69"/>
                  <a:gd name="T35" fmla="*/ 37 h 73"/>
                  <a:gd name="T36" fmla="*/ 49 w 69"/>
                  <a:gd name="T3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3">
                    <a:moveTo>
                      <a:pt x="49" y="73"/>
                    </a:moveTo>
                    <a:lnTo>
                      <a:pt x="45" y="71"/>
                    </a:lnTo>
                    <a:lnTo>
                      <a:pt x="45" y="12"/>
                    </a:lnTo>
                    <a:lnTo>
                      <a:pt x="49" y="12"/>
                    </a:lnTo>
                    <a:lnTo>
                      <a:pt x="49" y="61"/>
                    </a:lnTo>
                    <a:lnTo>
                      <a:pt x="63" y="34"/>
                    </a:lnTo>
                    <a:lnTo>
                      <a:pt x="63" y="6"/>
                    </a:lnTo>
                    <a:lnTo>
                      <a:pt x="6" y="6"/>
                    </a:lnTo>
                    <a:lnTo>
                      <a:pt x="6" y="34"/>
                    </a:lnTo>
                    <a:lnTo>
                      <a:pt x="20" y="61"/>
                    </a:lnTo>
                    <a:lnTo>
                      <a:pt x="20" y="12"/>
                    </a:lnTo>
                    <a:lnTo>
                      <a:pt x="24" y="12"/>
                    </a:lnTo>
                    <a:lnTo>
                      <a:pt x="24" y="71"/>
                    </a:lnTo>
                    <a:lnTo>
                      <a:pt x="20" y="73"/>
                    </a:lnTo>
                    <a:lnTo>
                      <a:pt x="0" y="34"/>
                    </a:lnTo>
                    <a:lnTo>
                      <a:pt x="0" y="0"/>
                    </a:lnTo>
                    <a:lnTo>
                      <a:pt x="69" y="0"/>
                    </a:lnTo>
                    <a:lnTo>
                      <a:pt x="69" y="37"/>
                    </a:lnTo>
                    <a:lnTo>
                      <a:pt x="49" y="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90">
                <a:extLst>
                  <a:ext uri="{FF2B5EF4-FFF2-40B4-BE49-F238E27FC236}">
                    <a16:creationId xmlns:a16="http://schemas.microsoft.com/office/drawing/2014/main" id="{5EE86D2E-337C-4694-998C-E88F7CCE4037}"/>
                  </a:ext>
                </a:extLst>
              </p:cNvPr>
              <p:cNvSpPr>
                <a:spLocks noEditPoints="1"/>
              </p:cNvSpPr>
              <p:nvPr/>
            </p:nvSpPr>
            <p:spPr bwMode="auto">
              <a:xfrm>
                <a:off x="4966218" y="8362308"/>
                <a:ext cx="128588" cy="1285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3 h 40"/>
                  <a:gd name="T12" fmla="*/ 3 w 40"/>
                  <a:gd name="T13" fmla="*/ 20 h 40"/>
                  <a:gd name="T14" fmla="*/ 20 w 40"/>
                  <a:gd name="T15" fmla="*/ 38 h 40"/>
                  <a:gd name="T16" fmla="*/ 38 w 40"/>
                  <a:gd name="T17" fmla="*/ 20 h 40"/>
                  <a:gd name="T18" fmla="*/ 20 w 40"/>
                  <a:gd name="T1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3"/>
                    </a:moveTo>
                    <a:cubicBezTo>
                      <a:pt x="10" y="3"/>
                      <a:pt x="3" y="11"/>
                      <a:pt x="3" y="20"/>
                    </a:cubicBezTo>
                    <a:cubicBezTo>
                      <a:pt x="3" y="30"/>
                      <a:pt x="10" y="38"/>
                      <a:pt x="20" y="38"/>
                    </a:cubicBezTo>
                    <a:cubicBezTo>
                      <a:pt x="30" y="38"/>
                      <a:pt x="38" y="30"/>
                      <a:pt x="38" y="20"/>
                    </a:cubicBezTo>
                    <a:cubicBezTo>
                      <a:pt x="38" y="11"/>
                      <a:pt x="30" y="3"/>
                      <a:pt x="2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91">
                <a:extLst>
                  <a:ext uri="{FF2B5EF4-FFF2-40B4-BE49-F238E27FC236}">
                    <a16:creationId xmlns:a16="http://schemas.microsoft.com/office/drawing/2014/main" id="{0A1E86B0-A225-4FA1-A1CB-E12B1A282FFF}"/>
                  </a:ext>
                </a:extLst>
              </p:cNvPr>
              <p:cNvSpPr>
                <a:spLocks noEditPoints="1"/>
              </p:cNvSpPr>
              <p:nvPr/>
            </p:nvSpPr>
            <p:spPr bwMode="auto">
              <a:xfrm>
                <a:off x="4988443" y="8384533"/>
                <a:ext cx="84138" cy="84137"/>
              </a:xfrm>
              <a:custGeom>
                <a:avLst/>
                <a:gdLst>
                  <a:gd name="T0" fmla="*/ 10 w 53"/>
                  <a:gd name="T1" fmla="*/ 53 h 53"/>
                  <a:gd name="T2" fmla="*/ 16 w 53"/>
                  <a:gd name="T3" fmla="*/ 33 h 53"/>
                  <a:gd name="T4" fmla="*/ 0 w 53"/>
                  <a:gd name="T5" fmla="*/ 21 h 53"/>
                  <a:gd name="T6" fmla="*/ 20 w 53"/>
                  <a:gd name="T7" fmla="*/ 21 h 53"/>
                  <a:gd name="T8" fmla="*/ 26 w 53"/>
                  <a:gd name="T9" fmla="*/ 0 h 53"/>
                  <a:gd name="T10" fmla="*/ 32 w 53"/>
                  <a:gd name="T11" fmla="*/ 21 h 53"/>
                  <a:gd name="T12" fmla="*/ 53 w 53"/>
                  <a:gd name="T13" fmla="*/ 21 h 53"/>
                  <a:gd name="T14" fmla="*/ 37 w 53"/>
                  <a:gd name="T15" fmla="*/ 33 h 53"/>
                  <a:gd name="T16" fmla="*/ 43 w 53"/>
                  <a:gd name="T17" fmla="*/ 53 h 53"/>
                  <a:gd name="T18" fmla="*/ 26 w 53"/>
                  <a:gd name="T19" fmla="*/ 41 h 53"/>
                  <a:gd name="T20" fmla="*/ 10 w 53"/>
                  <a:gd name="T21" fmla="*/ 53 h 53"/>
                  <a:gd name="T22" fmla="*/ 26 w 53"/>
                  <a:gd name="T23" fmla="*/ 35 h 53"/>
                  <a:gd name="T24" fmla="*/ 34 w 53"/>
                  <a:gd name="T25" fmla="*/ 39 h 53"/>
                  <a:gd name="T26" fmla="*/ 30 w 53"/>
                  <a:gd name="T27" fmla="*/ 31 h 53"/>
                  <a:gd name="T28" fmla="*/ 39 w 53"/>
                  <a:gd name="T29" fmla="*/ 25 h 53"/>
                  <a:gd name="T30" fmla="*/ 30 w 53"/>
                  <a:gd name="T31" fmla="*/ 25 h 53"/>
                  <a:gd name="T32" fmla="*/ 26 w 53"/>
                  <a:gd name="T33" fmla="*/ 17 h 53"/>
                  <a:gd name="T34" fmla="*/ 24 w 53"/>
                  <a:gd name="T35" fmla="*/ 25 h 53"/>
                  <a:gd name="T36" fmla="*/ 14 w 53"/>
                  <a:gd name="T37" fmla="*/ 25 h 53"/>
                  <a:gd name="T38" fmla="*/ 22 w 53"/>
                  <a:gd name="T39" fmla="*/ 31 h 53"/>
                  <a:gd name="T40" fmla="*/ 18 w 53"/>
                  <a:gd name="T41" fmla="*/ 39 h 53"/>
                  <a:gd name="T42" fmla="*/ 26 w 53"/>
                  <a:gd name="T4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3">
                    <a:moveTo>
                      <a:pt x="10" y="53"/>
                    </a:moveTo>
                    <a:lnTo>
                      <a:pt x="16" y="33"/>
                    </a:lnTo>
                    <a:lnTo>
                      <a:pt x="0" y="21"/>
                    </a:lnTo>
                    <a:lnTo>
                      <a:pt x="20" y="21"/>
                    </a:lnTo>
                    <a:lnTo>
                      <a:pt x="26" y="0"/>
                    </a:lnTo>
                    <a:lnTo>
                      <a:pt x="32" y="21"/>
                    </a:lnTo>
                    <a:lnTo>
                      <a:pt x="53" y="21"/>
                    </a:lnTo>
                    <a:lnTo>
                      <a:pt x="37" y="33"/>
                    </a:lnTo>
                    <a:lnTo>
                      <a:pt x="43" y="53"/>
                    </a:lnTo>
                    <a:lnTo>
                      <a:pt x="26" y="41"/>
                    </a:lnTo>
                    <a:lnTo>
                      <a:pt x="10" y="53"/>
                    </a:lnTo>
                    <a:close/>
                    <a:moveTo>
                      <a:pt x="26" y="35"/>
                    </a:moveTo>
                    <a:lnTo>
                      <a:pt x="34" y="39"/>
                    </a:lnTo>
                    <a:lnTo>
                      <a:pt x="30" y="31"/>
                    </a:lnTo>
                    <a:lnTo>
                      <a:pt x="39" y="25"/>
                    </a:lnTo>
                    <a:lnTo>
                      <a:pt x="30" y="25"/>
                    </a:lnTo>
                    <a:lnTo>
                      <a:pt x="26" y="17"/>
                    </a:lnTo>
                    <a:lnTo>
                      <a:pt x="24" y="25"/>
                    </a:lnTo>
                    <a:lnTo>
                      <a:pt x="14" y="25"/>
                    </a:lnTo>
                    <a:lnTo>
                      <a:pt x="22" y="31"/>
                    </a:lnTo>
                    <a:lnTo>
                      <a:pt x="18" y="39"/>
                    </a:lnTo>
                    <a:lnTo>
                      <a:pt x="26"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Rectangle 92">
                <a:extLst>
                  <a:ext uri="{FF2B5EF4-FFF2-40B4-BE49-F238E27FC236}">
                    <a16:creationId xmlns:a16="http://schemas.microsoft.com/office/drawing/2014/main" id="{8086D6B2-1B1F-45A9-B20E-DFC3E22D2CBA}"/>
                  </a:ext>
                </a:extLst>
              </p:cNvPr>
              <p:cNvSpPr>
                <a:spLocks noChangeArrowheads="1"/>
              </p:cNvSpPr>
              <p:nvPr/>
            </p:nvSpPr>
            <p:spPr bwMode="auto">
              <a:xfrm>
                <a:off x="5026543" y="8301983"/>
                <a:ext cx="6350" cy="539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Rectangle 93">
                <a:extLst>
                  <a:ext uri="{FF2B5EF4-FFF2-40B4-BE49-F238E27FC236}">
                    <a16:creationId xmlns:a16="http://schemas.microsoft.com/office/drawing/2014/main" id="{2D7EB05D-71DA-4744-B57F-78EC61B06BAE}"/>
                  </a:ext>
                </a:extLst>
              </p:cNvPr>
              <p:cNvSpPr>
                <a:spLocks noChangeArrowheads="1"/>
              </p:cNvSpPr>
              <p:nvPr/>
            </p:nvSpPr>
            <p:spPr bwMode="auto">
              <a:xfrm>
                <a:off x="5026543" y="8274996"/>
                <a:ext cx="6350" cy="127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75" name="Rectangle 74">
              <a:extLst>
                <a:ext uri="{FF2B5EF4-FFF2-40B4-BE49-F238E27FC236}">
                  <a16:creationId xmlns:a16="http://schemas.microsoft.com/office/drawing/2014/main" id="{9C9AC7FF-33AC-4A45-80CD-1E6AE407F6D0}"/>
                </a:ext>
              </a:extLst>
            </p:cNvPr>
            <p:cNvSpPr/>
            <p:nvPr/>
          </p:nvSpPr>
          <p:spPr>
            <a:xfrm>
              <a:off x="2302049" y="6437602"/>
              <a:ext cx="983948" cy="353174"/>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National Development and Reform Commission</a:t>
              </a:r>
            </a:p>
          </p:txBody>
        </p:sp>
        <p:sp>
          <p:nvSpPr>
            <p:cNvPr id="76" name="Rectangle 75">
              <a:extLst>
                <a:ext uri="{FF2B5EF4-FFF2-40B4-BE49-F238E27FC236}">
                  <a16:creationId xmlns:a16="http://schemas.microsoft.com/office/drawing/2014/main" id="{458BBF48-8222-483D-92F4-33E1B2D428A2}"/>
                </a:ext>
              </a:extLst>
            </p:cNvPr>
            <p:cNvSpPr/>
            <p:nvPr/>
          </p:nvSpPr>
          <p:spPr>
            <a:xfrm>
              <a:off x="2366747" y="7447807"/>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a:t>
              </a:r>
              <a:br>
                <a:rPr lang="en-GB" sz="850" dirty="0">
                  <a:latin typeface="Segoe UI Light" panose="020B0502040204020203" pitchFamily="34" charset="0"/>
                  <a:cs typeface="Times New Roman" panose="02020603050405020304" pitchFamily="18" charset="0"/>
                </a:rPr>
              </a:br>
              <a:r>
                <a:rPr lang="en-GB" sz="850" dirty="0">
                  <a:latin typeface="Segoe UI Light" panose="020B0502040204020203" pitchFamily="34" charset="0"/>
                  <a:cs typeface="Times New Roman" panose="02020603050405020304" pitchFamily="18" charset="0"/>
                </a:rPr>
                <a:t>Civil Affairs</a:t>
              </a:r>
            </a:p>
          </p:txBody>
        </p:sp>
        <p:sp>
          <p:nvSpPr>
            <p:cNvPr id="77" name="Rectangle 76">
              <a:extLst>
                <a:ext uri="{FF2B5EF4-FFF2-40B4-BE49-F238E27FC236}">
                  <a16:creationId xmlns:a16="http://schemas.microsoft.com/office/drawing/2014/main" id="{A0C539D7-6E62-4925-A19A-F730341B99E3}"/>
                </a:ext>
              </a:extLst>
            </p:cNvPr>
            <p:cNvSpPr/>
            <p:nvPr/>
          </p:nvSpPr>
          <p:spPr>
            <a:xfrm>
              <a:off x="2366747" y="8434779"/>
              <a:ext cx="854552"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Transport</a:t>
              </a:r>
            </a:p>
          </p:txBody>
        </p:sp>
        <p:sp>
          <p:nvSpPr>
            <p:cNvPr id="78" name="Freeform 10">
              <a:extLst>
                <a:ext uri="{FF2B5EF4-FFF2-40B4-BE49-F238E27FC236}">
                  <a16:creationId xmlns:a16="http://schemas.microsoft.com/office/drawing/2014/main" id="{53172AA6-D892-421A-A5E8-EE0FBDCFE7BC}"/>
                </a:ext>
              </a:extLst>
            </p:cNvPr>
            <p:cNvSpPr>
              <a:spLocks/>
            </p:cNvSpPr>
            <p:nvPr/>
          </p:nvSpPr>
          <p:spPr bwMode="auto">
            <a:xfrm>
              <a:off x="2537100" y="5865907"/>
              <a:ext cx="513846" cy="512731"/>
            </a:xfrm>
            <a:custGeom>
              <a:avLst/>
              <a:gdLst>
                <a:gd name="T0" fmla="*/ 0 w 461"/>
                <a:gd name="T1" fmla="*/ 0 h 460"/>
                <a:gd name="T2" fmla="*/ 0 w 461"/>
                <a:gd name="T3" fmla="*/ 341 h 460"/>
                <a:gd name="T4" fmla="*/ 120 w 461"/>
                <a:gd name="T5" fmla="*/ 460 h 460"/>
                <a:gd name="T6" fmla="*/ 461 w 461"/>
                <a:gd name="T7" fmla="*/ 460 h 460"/>
                <a:gd name="T8" fmla="*/ 461 w 461"/>
                <a:gd name="T9" fmla="*/ 120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0" y="460"/>
                  </a:lnTo>
                  <a:lnTo>
                    <a:pt x="461" y="460"/>
                  </a:lnTo>
                  <a:lnTo>
                    <a:pt x="461" y="120"/>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79" name="Group 78">
              <a:extLst>
                <a:ext uri="{FF2B5EF4-FFF2-40B4-BE49-F238E27FC236}">
                  <a16:creationId xmlns:a16="http://schemas.microsoft.com/office/drawing/2014/main" id="{722806A6-5F3B-408C-A9C3-37FA42EA3C41}"/>
                </a:ext>
              </a:extLst>
            </p:cNvPr>
            <p:cNvGrpSpPr>
              <a:grpSpLocks noChangeAspect="1"/>
            </p:cNvGrpSpPr>
            <p:nvPr/>
          </p:nvGrpSpPr>
          <p:grpSpPr>
            <a:xfrm>
              <a:off x="2644477" y="5971397"/>
              <a:ext cx="299093" cy="309270"/>
              <a:chOff x="2610312" y="1366421"/>
              <a:chExt cx="366713" cy="379191"/>
            </a:xfrm>
          </p:grpSpPr>
          <p:sp>
            <p:nvSpPr>
              <p:cNvPr id="144" name="Freeform 11">
                <a:extLst>
                  <a:ext uri="{FF2B5EF4-FFF2-40B4-BE49-F238E27FC236}">
                    <a16:creationId xmlns:a16="http://schemas.microsoft.com/office/drawing/2014/main" id="{01A854D1-9775-472A-BF4F-56FAFEDA9B8D}"/>
                  </a:ext>
                </a:extLst>
              </p:cNvPr>
              <p:cNvSpPr>
                <a:spLocks noEditPoints="1"/>
              </p:cNvSpPr>
              <p:nvPr/>
            </p:nvSpPr>
            <p:spPr bwMode="auto">
              <a:xfrm>
                <a:off x="2691538" y="1449289"/>
                <a:ext cx="204261" cy="296323"/>
              </a:xfrm>
              <a:custGeom>
                <a:avLst/>
                <a:gdLst>
                  <a:gd name="T0" fmla="*/ 656 w 656"/>
                  <a:gd name="T1" fmla="*/ 329 h 956"/>
                  <a:gd name="T2" fmla="*/ 328 w 656"/>
                  <a:gd name="T3" fmla="*/ 0 h 956"/>
                  <a:gd name="T4" fmla="*/ 0 w 656"/>
                  <a:gd name="T5" fmla="*/ 329 h 956"/>
                  <a:gd name="T6" fmla="*/ 159 w 656"/>
                  <a:gd name="T7" fmla="*/ 607 h 956"/>
                  <a:gd name="T8" fmla="*/ 159 w 656"/>
                  <a:gd name="T9" fmla="*/ 700 h 956"/>
                  <a:gd name="T10" fmla="*/ 188 w 656"/>
                  <a:gd name="T11" fmla="*/ 700 h 956"/>
                  <a:gd name="T12" fmla="*/ 188 w 656"/>
                  <a:gd name="T13" fmla="*/ 913 h 956"/>
                  <a:gd name="T14" fmla="*/ 274 w 656"/>
                  <a:gd name="T15" fmla="*/ 913 h 956"/>
                  <a:gd name="T16" fmla="*/ 328 w 656"/>
                  <a:gd name="T17" fmla="*/ 956 h 956"/>
                  <a:gd name="T18" fmla="*/ 386 w 656"/>
                  <a:gd name="T19" fmla="*/ 913 h 956"/>
                  <a:gd name="T20" fmla="*/ 473 w 656"/>
                  <a:gd name="T21" fmla="*/ 913 h 956"/>
                  <a:gd name="T22" fmla="*/ 473 w 656"/>
                  <a:gd name="T23" fmla="*/ 700 h 956"/>
                  <a:gd name="T24" fmla="*/ 501 w 656"/>
                  <a:gd name="T25" fmla="*/ 700 h 956"/>
                  <a:gd name="T26" fmla="*/ 501 w 656"/>
                  <a:gd name="T27" fmla="*/ 607 h 956"/>
                  <a:gd name="T28" fmla="*/ 656 w 656"/>
                  <a:gd name="T29" fmla="*/ 329 h 956"/>
                  <a:gd name="T30" fmla="*/ 447 w 656"/>
                  <a:gd name="T31" fmla="*/ 726 h 956"/>
                  <a:gd name="T32" fmla="*/ 210 w 656"/>
                  <a:gd name="T33" fmla="*/ 827 h 956"/>
                  <a:gd name="T34" fmla="*/ 210 w 656"/>
                  <a:gd name="T35" fmla="*/ 769 h 956"/>
                  <a:gd name="T36" fmla="*/ 379 w 656"/>
                  <a:gd name="T37" fmla="*/ 700 h 956"/>
                  <a:gd name="T38" fmla="*/ 447 w 656"/>
                  <a:gd name="T39" fmla="*/ 700 h 956"/>
                  <a:gd name="T40" fmla="*/ 447 w 656"/>
                  <a:gd name="T41" fmla="*/ 726 h 956"/>
                  <a:gd name="T42" fmla="*/ 210 w 656"/>
                  <a:gd name="T43" fmla="*/ 744 h 956"/>
                  <a:gd name="T44" fmla="*/ 210 w 656"/>
                  <a:gd name="T45" fmla="*/ 700 h 956"/>
                  <a:gd name="T46" fmla="*/ 318 w 656"/>
                  <a:gd name="T47" fmla="*/ 700 h 956"/>
                  <a:gd name="T48" fmla="*/ 210 w 656"/>
                  <a:gd name="T49" fmla="*/ 744 h 956"/>
                  <a:gd name="T50" fmla="*/ 210 w 656"/>
                  <a:gd name="T51" fmla="*/ 852 h 956"/>
                  <a:gd name="T52" fmla="*/ 447 w 656"/>
                  <a:gd name="T53" fmla="*/ 751 h 956"/>
                  <a:gd name="T54" fmla="*/ 447 w 656"/>
                  <a:gd name="T55" fmla="*/ 809 h 956"/>
                  <a:gd name="T56" fmla="*/ 260 w 656"/>
                  <a:gd name="T57" fmla="*/ 888 h 956"/>
                  <a:gd name="T58" fmla="*/ 210 w 656"/>
                  <a:gd name="T59" fmla="*/ 888 h 956"/>
                  <a:gd name="T60" fmla="*/ 210 w 656"/>
                  <a:gd name="T61" fmla="*/ 852 h 956"/>
                  <a:gd name="T62" fmla="*/ 328 w 656"/>
                  <a:gd name="T63" fmla="*/ 935 h 956"/>
                  <a:gd name="T64" fmla="*/ 300 w 656"/>
                  <a:gd name="T65" fmla="*/ 913 h 956"/>
                  <a:gd name="T66" fmla="*/ 361 w 656"/>
                  <a:gd name="T67" fmla="*/ 913 h 956"/>
                  <a:gd name="T68" fmla="*/ 328 w 656"/>
                  <a:gd name="T69" fmla="*/ 935 h 956"/>
                  <a:gd name="T70" fmla="*/ 321 w 656"/>
                  <a:gd name="T71" fmla="*/ 888 h 956"/>
                  <a:gd name="T72" fmla="*/ 447 w 656"/>
                  <a:gd name="T73" fmla="*/ 837 h 956"/>
                  <a:gd name="T74" fmla="*/ 447 w 656"/>
                  <a:gd name="T75" fmla="*/ 888 h 956"/>
                  <a:gd name="T76" fmla="*/ 321 w 656"/>
                  <a:gd name="T77" fmla="*/ 888 h 956"/>
                  <a:gd name="T78" fmla="*/ 476 w 656"/>
                  <a:gd name="T79" fmla="*/ 675 h 956"/>
                  <a:gd name="T80" fmla="*/ 184 w 656"/>
                  <a:gd name="T81" fmla="*/ 675 h 956"/>
                  <a:gd name="T82" fmla="*/ 184 w 656"/>
                  <a:gd name="T83" fmla="*/ 621 h 956"/>
                  <a:gd name="T84" fmla="*/ 328 w 656"/>
                  <a:gd name="T85" fmla="*/ 657 h 956"/>
                  <a:gd name="T86" fmla="*/ 476 w 656"/>
                  <a:gd name="T87" fmla="*/ 621 h 956"/>
                  <a:gd name="T88" fmla="*/ 476 w 656"/>
                  <a:gd name="T89" fmla="*/ 675 h 956"/>
                  <a:gd name="T90" fmla="*/ 328 w 656"/>
                  <a:gd name="T91" fmla="*/ 632 h 956"/>
                  <a:gd name="T92" fmla="*/ 26 w 656"/>
                  <a:gd name="T93" fmla="*/ 329 h 956"/>
                  <a:gd name="T94" fmla="*/ 328 w 656"/>
                  <a:gd name="T95" fmla="*/ 26 h 956"/>
                  <a:gd name="T96" fmla="*/ 631 w 656"/>
                  <a:gd name="T97" fmla="*/ 329 h 956"/>
                  <a:gd name="T98" fmla="*/ 328 w 656"/>
                  <a:gd name="T99" fmla="*/ 632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 h="956">
                    <a:moveTo>
                      <a:pt x="656" y="329"/>
                    </a:moveTo>
                    <a:cubicBezTo>
                      <a:pt x="656" y="148"/>
                      <a:pt x="509" y="0"/>
                      <a:pt x="328" y="0"/>
                    </a:cubicBezTo>
                    <a:cubicBezTo>
                      <a:pt x="148" y="0"/>
                      <a:pt x="0" y="148"/>
                      <a:pt x="0" y="329"/>
                    </a:cubicBezTo>
                    <a:cubicBezTo>
                      <a:pt x="0" y="448"/>
                      <a:pt x="65" y="549"/>
                      <a:pt x="159" y="607"/>
                    </a:cubicBezTo>
                    <a:cubicBezTo>
                      <a:pt x="159" y="700"/>
                      <a:pt x="159" y="700"/>
                      <a:pt x="159" y="700"/>
                    </a:cubicBezTo>
                    <a:cubicBezTo>
                      <a:pt x="188" y="700"/>
                      <a:pt x="188" y="700"/>
                      <a:pt x="188" y="700"/>
                    </a:cubicBezTo>
                    <a:cubicBezTo>
                      <a:pt x="188" y="913"/>
                      <a:pt x="188" y="913"/>
                      <a:pt x="188" y="913"/>
                    </a:cubicBezTo>
                    <a:cubicBezTo>
                      <a:pt x="274" y="913"/>
                      <a:pt x="274" y="913"/>
                      <a:pt x="274" y="913"/>
                    </a:cubicBezTo>
                    <a:cubicBezTo>
                      <a:pt x="278" y="938"/>
                      <a:pt x="300" y="956"/>
                      <a:pt x="328" y="956"/>
                    </a:cubicBezTo>
                    <a:cubicBezTo>
                      <a:pt x="357" y="956"/>
                      <a:pt x="379" y="938"/>
                      <a:pt x="386" y="913"/>
                    </a:cubicBezTo>
                    <a:cubicBezTo>
                      <a:pt x="473" y="913"/>
                      <a:pt x="473" y="913"/>
                      <a:pt x="473" y="913"/>
                    </a:cubicBezTo>
                    <a:cubicBezTo>
                      <a:pt x="473" y="700"/>
                      <a:pt x="473" y="700"/>
                      <a:pt x="473" y="700"/>
                    </a:cubicBezTo>
                    <a:cubicBezTo>
                      <a:pt x="501" y="700"/>
                      <a:pt x="501" y="700"/>
                      <a:pt x="501" y="700"/>
                    </a:cubicBezTo>
                    <a:cubicBezTo>
                      <a:pt x="501" y="607"/>
                      <a:pt x="501" y="607"/>
                      <a:pt x="501" y="607"/>
                    </a:cubicBezTo>
                    <a:cubicBezTo>
                      <a:pt x="595" y="549"/>
                      <a:pt x="656" y="448"/>
                      <a:pt x="656" y="329"/>
                    </a:cubicBezTo>
                    <a:close/>
                    <a:moveTo>
                      <a:pt x="447" y="726"/>
                    </a:moveTo>
                    <a:cubicBezTo>
                      <a:pt x="210" y="827"/>
                      <a:pt x="210" y="827"/>
                      <a:pt x="210" y="827"/>
                    </a:cubicBezTo>
                    <a:cubicBezTo>
                      <a:pt x="210" y="769"/>
                      <a:pt x="210" y="769"/>
                      <a:pt x="210" y="769"/>
                    </a:cubicBezTo>
                    <a:cubicBezTo>
                      <a:pt x="379" y="700"/>
                      <a:pt x="379" y="700"/>
                      <a:pt x="379" y="700"/>
                    </a:cubicBezTo>
                    <a:cubicBezTo>
                      <a:pt x="447" y="700"/>
                      <a:pt x="447" y="700"/>
                      <a:pt x="447" y="700"/>
                    </a:cubicBezTo>
                    <a:lnTo>
                      <a:pt x="447" y="726"/>
                    </a:lnTo>
                    <a:close/>
                    <a:moveTo>
                      <a:pt x="210" y="744"/>
                    </a:moveTo>
                    <a:cubicBezTo>
                      <a:pt x="210" y="700"/>
                      <a:pt x="210" y="700"/>
                      <a:pt x="210" y="700"/>
                    </a:cubicBezTo>
                    <a:cubicBezTo>
                      <a:pt x="318" y="700"/>
                      <a:pt x="318" y="700"/>
                      <a:pt x="318" y="700"/>
                    </a:cubicBezTo>
                    <a:lnTo>
                      <a:pt x="210" y="744"/>
                    </a:lnTo>
                    <a:close/>
                    <a:moveTo>
                      <a:pt x="210" y="852"/>
                    </a:moveTo>
                    <a:cubicBezTo>
                      <a:pt x="447" y="751"/>
                      <a:pt x="447" y="751"/>
                      <a:pt x="447" y="751"/>
                    </a:cubicBezTo>
                    <a:cubicBezTo>
                      <a:pt x="447" y="809"/>
                      <a:pt x="447" y="809"/>
                      <a:pt x="447" y="809"/>
                    </a:cubicBezTo>
                    <a:cubicBezTo>
                      <a:pt x="260" y="888"/>
                      <a:pt x="260" y="888"/>
                      <a:pt x="260" y="888"/>
                    </a:cubicBezTo>
                    <a:cubicBezTo>
                      <a:pt x="210" y="888"/>
                      <a:pt x="210" y="888"/>
                      <a:pt x="210" y="888"/>
                    </a:cubicBezTo>
                    <a:lnTo>
                      <a:pt x="210" y="852"/>
                    </a:lnTo>
                    <a:close/>
                    <a:moveTo>
                      <a:pt x="328" y="935"/>
                    </a:moveTo>
                    <a:cubicBezTo>
                      <a:pt x="314" y="935"/>
                      <a:pt x="303" y="924"/>
                      <a:pt x="300" y="913"/>
                    </a:cubicBezTo>
                    <a:cubicBezTo>
                      <a:pt x="361" y="913"/>
                      <a:pt x="361" y="913"/>
                      <a:pt x="361" y="913"/>
                    </a:cubicBezTo>
                    <a:cubicBezTo>
                      <a:pt x="357" y="924"/>
                      <a:pt x="343" y="935"/>
                      <a:pt x="328" y="935"/>
                    </a:cubicBezTo>
                    <a:close/>
                    <a:moveTo>
                      <a:pt x="321" y="888"/>
                    </a:moveTo>
                    <a:cubicBezTo>
                      <a:pt x="447" y="837"/>
                      <a:pt x="447" y="837"/>
                      <a:pt x="447" y="837"/>
                    </a:cubicBezTo>
                    <a:cubicBezTo>
                      <a:pt x="447" y="888"/>
                      <a:pt x="447" y="888"/>
                      <a:pt x="447" y="888"/>
                    </a:cubicBezTo>
                    <a:lnTo>
                      <a:pt x="321" y="888"/>
                    </a:lnTo>
                    <a:close/>
                    <a:moveTo>
                      <a:pt x="476" y="675"/>
                    </a:moveTo>
                    <a:cubicBezTo>
                      <a:pt x="184" y="675"/>
                      <a:pt x="184" y="675"/>
                      <a:pt x="184" y="675"/>
                    </a:cubicBezTo>
                    <a:cubicBezTo>
                      <a:pt x="184" y="621"/>
                      <a:pt x="184" y="621"/>
                      <a:pt x="184" y="621"/>
                    </a:cubicBezTo>
                    <a:cubicBezTo>
                      <a:pt x="228" y="643"/>
                      <a:pt x="278" y="657"/>
                      <a:pt x="328" y="657"/>
                    </a:cubicBezTo>
                    <a:cubicBezTo>
                      <a:pt x="383" y="657"/>
                      <a:pt x="433" y="643"/>
                      <a:pt x="476" y="621"/>
                    </a:cubicBezTo>
                    <a:lnTo>
                      <a:pt x="476" y="675"/>
                    </a:lnTo>
                    <a:close/>
                    <a:moveTo>
                      <a:pt x="328" y="632"/>
                    </a:moveTo>
                    <a:cubicBezTo>
                      <a:pt x="163" y="632"/>
                      <a:pt x="26" y="495"/>
                      <a:pt x="26" y="329"/>
                    </a:cubicBezTo>
                    <a:cubicBezTo>
                      <a:pt x="26" y="163"/>
                      <a:pt x="163" y="26"/>
                      <a:pt x="328" y="26"/>
                    </a:cubicBezTo>
                    <a:cubicBezTo>
                      <a:pt x="498" y="26"/>
                      <a:pt x="631" y="163"/>
                      <a:pt x="631" y="329"/>
                    </a:cubicBezTo>
                    <a:cubicBezTo>
                      <a:pt x="631" y="495"/>
                      <a:pt x="498" y="632"/>
                      <a:pt x="328" y="632"/>
                    </a:cubicBezTo>
                    <a:close/>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5" name="Group 144">
                <a:extLst>
                  <a:ext uri="{FF2B5EF4-FFF2-40B4-BE49-F238E27FC236}">
                    <a16:creationId xmlns:a16="http://schemas.microsoft.com/office/drawing/2014/main" id="{29033AA6-7335-497F-8458-06097D0A5871}"/>
                  </a:ext>
                </a:extLst>
              </p:cNvPr>
              <p:cNvGrpSpPr/>
              <p:nvPr/>
            </p:nvGrpSpPr>
            <p:grpSpPr>
              <a:xfrm>
                <a:off x="2610312" y="1366421"/>
                <a:ext cx="366713" cy="219075"/>
                <a:chOff x="2722563" y="5008563"/>
                <a:chExt cx="366713" cy="219075"/>
              </a:xfrm>
            </p:grpSpPr>
            <p:sp>
              <p:nvSpPr>
                <p:cNvPr id="146" name="Freeform 8">
                  <a:extLst>
                    <a:ext uri="{FF2B5EF4-FFF2-40B4-BE49-F238E27FC236}">
                      <a16:creationId xmlns:a16="http://schemas.microsoft.com/office/drawing/2014/main" id="{927D0DCC-6C9C-4B96-9671-68DCD8F220DB}"/>
                    </a:ext>
                  </a:extLst>
                </p:cNvPr>
                <p:cNvSpPr>
                  <a:spLocks/>
                </p:cNvSpPr>
                <p:nvPr/>
              </p:nvSpPr>
              <p:spPr bwMode="auto">
                <a:xfrm>
                  <a:off x="2836863" y="5151438"/>
                  <a:ext cx="134938" cy="76200"/>
                </a:xfrm>
                <a:custGeom>
                  <a:avLst/>
                  <a:gdLst>
                    <a:gd name="T0" fmla="*/ 41 w 42"/>
                    <a:gd name="T1" fmla="*/ 1 h 24"/>
                    <a:gd name="T2" fmla="*/ 40 w 42"/>
                    <a:gd name="T3" fmla="*/ 1 h 24"/>
                    <a:gd name="T4" fmla="*/ 40 w 42"/>
                    <a:gd name="T5" fmla="*/ 1 h 24"/>
                    <a:gd name="T6" fmla="*/ 40 w 42"/>
                    <a:gd name="T7" fmla="*/ 1 h 24"/>
                    <a:gd name="T8" fmla="*/ 33 w 42"/>
                    <a:gd name="T9" fmla="*/ 0 h 24"/>
                    <a:gd name="T10" fmla="*/ 33 w 42"/>
                    <a:gd name="T11" fmla="*/ 2 h 24"/>
                    <a:gd name="T12" fmla="*/ 38 w 42"/>
                    <a:gd name="T13" fmla="*/ 3 h 24"/>
                    <a:gd name="T14" fmla="*/ 20 w 42"/>
                    <a:gd name="T15" fmla="*/ 19 h 24"/>
                    <a:gd name="T16" fmla="*/ 13 w 42"/>
                    <a:gd name="T17" fmla="*/ 11 h 24"/>
                    <a:gd name="T18" fmla="*/ 0 w 42"/>
                    <a:gd name="T19" fmla="*/ 22 h 24"/>
                    <a:gd name="T20" fmla="*/ 2 w 42"/>
                    <a:gd name="T21" fmla="*/ 24 h 24"/>
                    <a:gd name="T22" fmla="*/ 13 w 42"/>
                    <a:gd name="T23" fmla="*/ 14 h 24"/>
                    <a:gd name="T24" fmla="*/ 20 w 42"/>
                    <a:gd name="T25" fmla="*/ 22 h 24"/>
                    <a:gd name="T26" fmla="*/ 40 w 42"/>
                    <a:gd name="T27" fmla="*/ 5 h 24"/>
                    <a:gd name="T28" fmla="*/ 40 w 42"/>
                    <a:gd name="T29" fmla="*/ 10 h 24"/>
                    <a:gd name="T30" fmla="*/ 42 w 42"/>
                    <a:gd name="T31" fmla="*/ 10 h 24"/>
                    <a:gd name="T32" fmla="*/ 42 w 42"/>
                    <a:gd name="T33" fmla="*/ 1 h 24"/>
                    <a:gd name="T34" fmla="*/ 41 w 42"/>
                    <a:gd name="T3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4">
                      <a:moveTo>
                        <a:pt x="41" y="1"/>
                      </a:moveTo>
                      <a:cubicBezTo>
                        <a:pt x="41" y="1"/>
                        <a:pt x="41" y="1"/>
                        <a:pt x="40" y="1"/>
                      </a:cubicBezTo>
                      <a:cubicBezTo>
                        <a:pt x="40" y="1"/>
                        <a:pt x="40" y="1"/>
                        <a:pt x="40" y="1"/>
                      </a:cubicBezTo>
                      <a:cubicBezTo>
                        <a:pt x="40" y="1"/>
                        <a:pt x="40" y="1"/>
                        <a:pt x="40" y="1"/>
                      </a:cubicBezTo>
                      <a:cubicBezTo>
                        <a:pt x="36" y="0"/>
                        <a:pt x="34" y="0"/>
                        <a:pt x="33" y="0"/>
                      </a:cubicBezTo>
                      <a:cubicBezTo>
                        <a:pt x="33" y="2"/>
                        <a:pt x="33" y="2"/>
                        <a:pt x="33" y="2"/>
                      </a:cubicBezTo>
                      <a:cubicBezTo>
                        <a:pt x="34" y="2"/>
                        <a:pt x="36" y="2"/>
                        <a:pt x="38" y="3"/>
                      </a:cubicBezTo>
                      <a:cubicBezTo>
                        <a:pt x="20" y="19"/>
                        <a:pt x="20" y="19"/>
                        <a:pt x="20" y="19"/>
                      </a:cubicBezTo>
                      <a:cubicBezTo>
                        <a:pt x="13" y="11"/>
                        <a:pt x="13" y="11"/>
                        <a:pt x="13" y="11"/>
                      </a:cubicBezTo>
                      <a:cubicBezTo>
                        <a:pt x="0" y="22"/>
                        <a:pt x="0" y="22"/>
                        <a:pt x="0" y="22"/>
                      </a:cubicBezTo>
                      <a:cubicBezTo>
                        <a:pt x="2" y="24"/>
                        <a:pt x="2" y="24"/>
                        <a:pt x="2" y="24"/>
                      </a:cubicBezTo>
                      <a:cubicBezTo>
                        <a:pt x="13" y="14"/>
                        <a:pt x="13" y="14"/>
                        <a:pt x="13" y="14"/>
                      </a:cubicBezTo>
                      <a:cubicBezTo>
                        <a:pt x="20" y="22"/>
                        <a:pt x="20" y="22"/>
                        <a:pt x="20" y="22"/>
                      </a:cubicBezTo>
                      <a:cubicBezTo>
                        <a:pt x="40" y="5"/>
                        <a:pt x="40" y="5"/>
                        <a:pt x="40" y="5"/>
                      </a:cubicBezTo>
                      <a:cubicBezTo>
                        <a:pt x="40" y="10"/>
                        <a:pt x="40" y="10"/>
                        <a:pt x="40" y="10"/>
                      </a:cubicBezTo>
                      <a:cubicBezTo>
                        <a:pt x="42" y="10"/>
                        <a:pt x="42" y="10"/>
                        <a:pt x="42" y="10"/>
                      </a:cubicBezTo>
                      <a:cubicBezTo>
                        <a:pt x="42" y="1"/>
                        <a:pt x="42" y="1"/>
                        <a:pt x="42" y="1"/>
                      </a:cubicBezTo>
                      <a:lnTo>
                        <a:pt x="41"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Rectangle 9">
                  <a:extLst>
                    <a:ext uri="{FF2B5EF4-FFF2-40B4-BE49-F238E27FC236}">
                      <a16:creationId xmlns:a16="http://schemas.microsoft.com/office/drawing/2014/main" id="{F81740E4-B5A8-4061-AC89-1E01856FB836}"/>
                    </a:ext>
                  </a:extLst>
                </p:cNvPr>
                <p:cNvSpPr>
                  <a:spLocks noChangeArrowheads="1"/>
                </p:cNvSpPr>
                <p:nvPr/>
              </p:nvSpPr>
              <p:spPr bwMode="auto">
                <a:xfrm>
                  <a:off x="2901951" y="5008563"/>
                  <a:ext cx="9525" cy="650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10">
                  <a:extLst>
                    <a:ext uri="{FF2B5EF4-FFF2-40B4-BE49-F238E27FC236}">
                      <a16:creationId xmlns:a16="http://schemas.microsoft.com/office/drawing/2014/main" id="{3286B7E3-626F-40F0-9EBA-737C18BEFAD7}"/>
                    </a:ext>
                  </a:extLst>
                </p:cNvPr>
                <p:cNvSpPr>
                  <a:spLocks/>
                </p:cNvSpPr>
                <p:nvPr/>
              </p:nvSpPr>
              <p:spPr bwMode="auto">
                <a:xfrm>
                  <a:off x="2811463" y="5030788"/>
                  <a:ext cx="38100" cy="61912"/>
                </a:xfrm>
                <a:custGeom>
                  <a:avLst/>
                  <a:gdLst>
                    <a:gd name="T0" fmla="*/ 20 w 24"/>
                    <a:gd name="T1" fmla="*/ 39 h 39"/>
                    <a:gd name="T2" fmla="*/ 0 w 24"/>
                    <a:gd name="T3" fmla="*/ 4 h 39"/>
                    <a:gd name="T4" fmla="*/ 4 w 24"/>
                    <a:gd name="T5" fmla="*/ 0 h 39"/>
                    <a:gd name="T6" fmla="*/ 24 w 24"/>
                    <a:gd name="T7" fmla="*/ 37 h 39"/>
                    <a:gd name="T8" fmla="*/ 20 w 24"/>
                    <a:gd name="T9" fmla="*/ 39 h 39"/>
                  </a:gdLst>
                  <a:ahLst/>
                  <a:cxnLst>
                    <a:cxn ang="0">
                      <a:pos x="T0" y="T1"/>
                    </a:cxn>
                    <a:cxn ang="0">
                      <a:pos x="T2" y="T3"/>
                    </a:cxn>
                    <a:cxn ang="0">
                      <a:pos x="T4" y="T5"/>
                    </a:cxn>
                    <a:cxn ang="0">
                      <a:pos x="T6" y="T7"/>
                    </a:cxn>
                    <a:cxn ang="0">
                      <a:pos x="T8" y="T9"/>
                    </a:cxn>
                  </a:cxnLst>
                  <a:rect l="0" t="0" r="r" b="b"/>
                  <a:pathLst>
                    <a:path w="24" h="39">
                      <a:moveTo>
                        <a:pt x="20" y="39"/>
                      </a:moveTo>
                      <a:lnTo>
                        <a:pt x="0" y="4"/>
                      </a:lnTo>
                      <a:lnTo>
                        <a:pt x="4" y="0"/>
                      </a:lnTo>
                      <a:lnTo>
                        <a:pt x="24" y="37"/>
                      </a:lnTo>
                      <a:lnTo>
                        <a:pt x="20"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11">
                  <a:extLst>
                    <a:ext uri="{FF2B5EF4-FFF2-40B4-BE49-F238E27FC236}">
                      <a16:creationId xmlns:a16="http://schemas.microsoft.com/office/drawing/2014/main" id="{2BC5CE19-73E5-45EF-B679-91682C5F5F2B}"/>
                    </a:ext>
                  </a:extLst>
                </p:cNvPr>
                <p:cNvSpPr>
                  <a:spLocks/>
                </p:cNvSpPr>
                <p:nvPr/>
              </p:nvSpPr>
              <p:spPr bwMode="auto">
                <a:xfrm>
                  <a:off x="2744788" y="5099050"/>
                  <a:ext cx="60325" cy="38100"/>
                </a:xfrm>
                <a:custGeom>
                  <a:avLst/>
                  <a:gdLst>
                    <a:gd name="T0" fmla="*/ 36 w 38"/>
                    <a:gd name="T1" fmla="*/ 24 h 24"/>
                    <a:gd name="T2" fmla="*/ 0 w 38"/>
                    <a:gd name="T3" fmla="*/ 4 h 24"/>
                    <a:gd name="T4" fmla="*/ 2 w 38"/>
                    <a:gd name="T5" fmla="*/ 0 h 24"/>
                    <a:gd name="T6" fmla="*/ 38 w 38"/>
                    <a:gd name="T7" fmla="*/ 20 h 24"/>
                    <a:gd name="T8" fmla="*/ 36 w 38"/>
                    <a:gd name="T9" fmla="*/ 24 h 24"/>
                  </a:gdLst>
                  <a:ahLst/>
                  <a:cxnLst>
                    <a:cxn ang="0">
                      <a:pos x="T0" y="T1"/>
                    </a:cxn>
                    <a:cxn ang="0">
                      <a:pos x="T2" y="T3"/>
                    </a:cxn>
                    <a:cxn ang="0">
                      <a:pos x="T4" y="T5"/>
                    </a:cxn>
                    <a:cxn ang="0">
                      <a:pos x="T6" y="T7"/>
                    </a:cxn>
                    <a:cxn ang="0">
                      <a:pos x="T8" y="T9"/>
                    </a:cxn>
                  </a:cxnLst>
                  <a:rect l="0" t="0" r="r" b="b"/>
                  <a:pathLst>
                    <a:path w="38" h="24">
                      <a:moveTo>
                        <a:pt x="36" y="24"/>
                      </a:moveTo>
                      <a:lnTo>
                        <a:pt x="0" y="4"/>
                      </a:lnTo>
                      <a:lnTo>
                        <a:pt x="2" y="0"/>
                      </a:lnTo>
                      <a:lnTo>
                        <a:pt x="38" y="20"/>
                      </a:lnTo>
                      <a:lnTo>
                        <a:pt x="36"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Rectangle 12">
                  <a:extLst>
                    <a:ext uri="{FF2B5EF4-FFF2-40B4-BE49-F238E27FC236}">
                      <a16:creationId xmlns:a16="http://schemas.microsoft.com/office/drawing/2014/main" id="{58296508-BAA1-4105-AF08-40B37044C18A}"/>
                    </a:ext>
                  </a:extLst>
                </p:cNvPr>
                <p:cNvSpPr>
                  <a:spLocks noChangeArrowheads="1"/>
                </p:cNvSpPr>
                <p:nvPr/>
              </p:nvSpPr>
              <p:spPr bwMode="auto">
                <a:xfrm>
                  <a:off x="2722563" y="5192713"/>
                  <a:ext cx="63500"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Rectangle 13">
                  <a:extLst>
                    <a:ext uri="{FF2B5EF4-FFF2-40B4-BE49-F238E27FC236}">
                      <a16:creationId xmlns:a16="http://schemas.microsoft.com/office/drawing/2014/main" id="{5B9CA1F5-F610-4066-97DB-B609A882CF65}"/>
                    </a:ext>
                  </a:extLst>
                </p:cNvPr>
                <p:cNvSpPr>
                  <a:spLocks noChangeArrowheads="1"/>
                </p:cNvSpPr>
                <p:nvPr/>
              </p:nvSpPr>
              <p:spPr bwMode="auto">
                <a:xfrm>
                  <a:off x="3025776" y="5192713"/>
                  <a:ext cx="63500"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14">
                  <a:extLst>
                    <a:ext uri="{FF2B5EF4-FFF2-40B4-BE49-F238E27FC236}">
                      <a16:creationId xmlns:a16="http://schemas.microsoft.com/office/drawing/2014/main" id="{886274E2-8399-4161-8A2B-2DB0B5A3C047}"/>
                    </a:ext>
                  </a:extLst>
                </p:cNvPr>
                <p:cNvSpPr>
                  <a:spLocks/>
                </p:cNvSpPr>
                <p:nvPr/>
              </p:nvSpPr>
              <p:spPr bwMode="auto">
                <a:xfrm>
                  <a:off x="3009901" y="5099050"/>
                  <a:ext cx="57150" cy="38100"/>
                </a:xfrm>
                <a:custGeom>
                  <a:avLst/>
                  <a:gdLst>
                    <a:gd name="T0" fmla="*/ 2 w 36"/>
                    <a:gd name="T1" fmla="*/ 24 h 24"/>
                    <a:gd name="T2" fmla="*/ 0 w 36"/>
                    <a:gd name="T3" fmla="*/ 20 h 24"/>
                    <a:gd name="T4" fmla="*/ 34 w 36"/>
                    <a:gd name="T5" fmla="*/ 0 h 24"/>
                    <a:gd name="T6" fmla="*/ 36 w 36"/>
                    <a:gd name="T7" fmla="*/ 4 h 24"/>
                    <a:gd name="T8" fmla="*/ 2 w 36"/>
                    <a:gd name="T9" fmla="*/ 24 h 24"/>
                  </a:gdLst>
                  <a:ahLst/>
                  <a:cxnLst>
                    <a:cxn ang="0">
                      <a:pos x="T0" y="T1"/>
                    </a:cxn>
                    <a:cxn ang="0">
                      <a:pos x="T2" y="T3"/>
                    </a:cxn>
                    <a:cxn ang="0">
                      <a:pos x="T4" y="T5"/>
                    </a:cxn>
                    <a:cxn ang="0">
                      <a:pos x="T6" y="T7"/>
                    </a:cxn>
                    <a:cxn ang="0">
                      <a:pos x="T8" y="T9"/>
                    </a:cxn>
                  </a:cxnLst>
                  <a:rect l="0" t="0" r="r" b="b"/>
                  <a:pathLst>
                    <a:path w="36" h="24">
                      <a:moveTo>
                        <a:pt x="2" y="24"/>
                      </a:moveTo>
                      <a:lnTo>
                        <a:pt x="0" y="20"/>
                      </a:lnTo>
                      <a:lnTo>
                        <a:pt x="34" y="0"/>
                      </a:lnTo>
                      <a:lnTo>
                        <a:pt x="36" y="4"/>
                      </a:lnTo>
                      <a:lnTo>
                        <a:pt x="2"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15">
                  <a:extLst>
                    <a:ext uri="{FF2B5EF4-FFF2-40B4-BE49-F238E27FC236}">
                      <a16:creationId xmlns:a16="http://schemas.microsoft.com/office/drawing/2014/main" id="{591721B7-FB36-48DA-9846-C481229265BB}"/>
                    </a:ext>
                  </a:extLst>
                </p:cNvPr>
                <p:cNvSpPr>
                  <a:spLocks/>
                </p:cNvSpPr>
                <p:nvPr/>
              </p:nvSpPr>
              <p:spPr bwMode="auto">
                <a:xfrm>
                  <a:off x="2962276" y="5030788"/>
                  <a:ext cx="38100" cy="61912"/>
                </a:xfrm>
                <a:custGeom>
                  <a:avLst/>
                  <a:gdLst>
                    <a:gd name="T0" fmla="*/ 4 w 24"/>
                    <a:gd name="T1" fmla="*/ 39 h 39"/>
                    <a:gd name="T2" fmla="*/ 0 w 24"/>
                    <a:gd name="T3" fmla="*/ 37 h 39"/>
                    <a:gd name="T4" fmla="*/ 20 w 24"/>
                    <a:gd name="T5" fmla="*/ 0 h 39"/>
                    <a:gd name="T6" fmla="*/ 24 w 24"/>
                    <a:gd name="T7" fmla="*/ 4 h 39"/>
                    <a:gd name="T8" fmla="*/ 4 w 24"/>
                    <a:gd name="T9" fmla="*/ 39 h 39"/>
                  </a:gdLst>
                  <a:ahLst/>
                  <a:cxnLst>
                    <a:cxn ang="0">
                      <a:pos x="T0" y="T1"/>
                    </a:cxn>
                    <a:cxn ang="0">
                      <a:pos x="T2" y="T3"/>
                    </a:cxn>
                    <a:cxn ang="0">
                      <a:pos x="T4" y="T5"/>
                    </a:cxn>
                    <a:cxn ang="0">
                      <a:pos x="T6" y="T7"/>
                    </a:cxn>
                    <a:cxn ang="0">
                      <a:pos x="T8" y="T9"/>
                    </a:cxn>
                  </a:cxnLst>
                  <a:rect l="0" t="0" r="r" b="b"/>
                  <a:pathLst>
                    <a:path w="24" h="39">
                      <a:moveTo>
                        <a:pt x="4" y="39"/>
                      </a:moveTo>
                      <a:lnTo>
                        <a:pt x="0" y="37"/>
                      </a:lnTo>
                      <a:lnTo>
                        <a:pt x="20" y="0"/>
                      </a:lnTo>
                      <a:lnTo>
                        <a:pt x="24" y="4"/>
                      </a:lnTo>
                      <a:lnTo>
                        <a:pt x="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80" name="Freeform 42">
              <a:extLst>
                <a:ext uri="{FF2B5EF4-FFF2-40B4-BE49-F238E27FC236}">
                  <a16:creationId xmlns:a16="http://schemas.microsoft.com/office/drawing/2014/main" id="{8CC61C78-112C-410D-A418-F90E644AF51F}"/>
                </a:ext>
              </a:extLst>
            </p:cNvPr>
            <p:cNvSpPr>
              <a:spLocks/>
            </p:cNvSpPr>
            <p:nvPr/>
          </p:nvSpPr>
          <p:spPr bwMode="auto">
            <a:xfrm>
              <a:off x="2537100" y="6874817"/>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81" name="Group 80">
              <a:extLst>
                <a:ext uri="{FF2B5EF4-FFF2-40B4-BE49-F238E27FC236}">
                  <a16:creationId xmlns:a16="http://schemas.microsoft.com/office/drawing/2014/main" id="{4DC903CF-7674-4E49-BCBD-E3A2ED7EFC0D}"/>
                </a:ext>
              </a:extLst>
            </p:cNvPr>
            <p:cNvGrpSpPr>
              <a:grpSpLocks noChangeAspect="1"/>
            </p:cNvGrpSpPr>
            <p:nvPr/>
          </p:nvGrpSpPr>
          <p:grpSpPr>
            <a:xfrm>
              <a:off x="2670113" y="7017057"/>
              <a:ext cx="247820" cy="231658"/>
              <a:chOff x="3689350" y="4864100"/>
              <a:chExt cx="219075" cy="204787"/>
            </a:xfrm>
          </p:grpSpPr>
          <p:sp>
            <p:nvSpPr>
              <p:cNvPr id="135" name="Freeform 265">
                <a:extLst>
                  <a:ext uri="{FF2B5EF4-FFF2-40B4-BE49-F238E27FC236}">
                    <a16:creationId xmlns:a16="http://schemas.microsoft.com/office/drawing/2014/main" id="{FF0FF57D-3A77-4AD6-8A55-07DCE29E1BCA}"/>
                  </a:ext>
                </a:extLst>
              </p:cNvPr>
              <p:cNvSpPr>
                <a:spLocks noEditPoints="1"/>
              </p:cNvSpPr>
              <p:nvPr/>
            </p:nvSpPr>
            <p:spPr bwMode="auto">
              <a:xfrm>
                <a:off x="3768725" y="4959350"/>
                <a:ext cx="50800" cy="84137"/>
              </a:xfrm>
              <a:custGeom>
                <a:avLst/>
                <a:gdLst>
                  <a:gd name="T0" fmla="*/ 16 w 16"/>
                  <a:gd name="T1" fmla="*/ 20 h 26"/>
                  <a:gd name="T2" fmla="*/ 11 w 16"/>
                  <a:gd name="T3" fmla="*/ 11 h 26"/>
                  <a:gd name="T4" fmla="*/ 14 w 16"/>
                  <a:gd name="T5" fmla="*/ 6 h 26"/>
                  <a:gd name="T6" fmla="*/ 8 w 16"/>
                  <a:gd name="T7" fmla="*/ 0 h 26"/>
                  <a:gd name="T8" fmla="*/ 3 w 16"/>
                  <a:gd name="T9" fmla="*/ 6 h 26"/>
                  <a:gd name="T10" fmla="*/ 6 w 16"/>
                  <a:gd name="T11" fmla="*/ 11 h 26"/>
                  <a:gd name="T12" fmla="*/ 0 w 16"/>
                  <a:gd name="T13" fmla="*/ 20 h 26"/>
                  <a:gd name="T14" fmla="*/ 8 w 16"/>
                  <a:gd name="T15" fmla="*/ 26 h 26"/>
                  <a:gd name="T16" fmla="*/ 16 w 16"/>
                  <a:gd name="T17" fmla="*/ 20 h 26"/>
                  <a:gd name="T18" fmla="*/ 4 w 16"/>
                  <a:gd name="T19" fmla="*/ 6 h 26"/>
                  <a:gd name="T20" fmla="*/ 8 w 16"/>
                  <a:gd name="T21" fmla="*/ 2 h 26"/>
                  <a:gd name="T22" fmla="*/ 12 w 16"/>
                  <a:gd name="T23" fmla="*/ 6 h 26"/>
                  <a:gd name="T24" fmla="*/ 8 w 16"/>
                  <a:gd name="T25" fmla="*/ 11 h 26"/>
                  <a:gd name="T26" fmla="*/ 4 w 16"/>
                  <a:gd name="T27" fmla="*/ 6 h 26"/>
                  <a:gd name="T28" fmla="*/ 8 w 16"/>
                  <a:gd name="T29" fmla="*/ 25 h 26"/>
                  <a:gd name="T30" fmla="*/ 2 w 16"/>
                  <a:gd name="T31" fmla="*/ 20 h 26"/>
                  <a:gd name="T32" fmla="*/ 8 w 16"/>
                  <a:gd name="T33" fmla="*/ 12 h 26"/>
                  <a:gd name="T34" fmla="*/ 15 w 16"/>
                  <a:gd name="T35" fmla="*/ 20 h 26"/>
                  <a:gd name="T36" fmla="*/ 8 w 16"/>
                  <a:gd name="T3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6">
                    <a:moveTo>
                      <a:pt x="16" y="20"/>
                    </a:moveTo>
                    <a:cubicBezTo>
                      <a:pt x="16" y="17"/>
                      <a:pt x="14" y="13"/>
                      <a:pt x="11" y="11"/>
                    </a:cubicBezTo>
                    <a:cubicBezTo>
                      <a:pt x="12" y="10"/>
                      <a:pt x="14" y="8"/>
                      <a:pt x="14" y="6"/>
                    </a:cubicBezTo>
                    <a:cubicBezTo>
                      <a:pt x="14" y="3"/>
                      <a:pt x="11" y="0"/>
                      <a:pt x="8" y="0"/>
                    </a:cubicBezTo>
                    <a:cubicBezTo>
                      <a:pt x="5" y="0"/>
                      <a:pt x="3" y="3"/>
                      <a:pt x="3" y="6"/>
                    </a:cubicBezTo>
                    <a:cubicBezTo>
                      <a:pt x="3" y="8"/>
                      <a:pt x="4" y="10"/>
                      <a:pt x="6" y="11"/>
                    </a:cubicBezTo>
                    <a:cubicBezTo>
                      <a:pt x="3" y="13"/>
                      <a:pt x="0" y="17"/>
                      <a:pt x="0" y="20"/>
                    </a:cubicBezTo>
                    <a:cubicBezTo>
                      <a:pt x="0" y="25"/>
                      <a:pt x="5" y="26"/>
                      <a:pt x="8" y="26"/>
                    </a:cubicBezTo>
                    <a:cubicBezTo>
                      <a:pt x="12" y="26"/>
                      <a:pt x="16" y="25"/>
                      <a:pt x="16" y="20"/>
                    </a:cubicBezTo>
                    <a:close/>
                    <a:moveTo>
                      <a:pt x="4" y="6"/>
                    </a:moveTo>
                    <a:cubicBezTo>
                      <a:pt x="4" y="4"/>
                      <a:pt x="6" y="2"/>
                      <a:pt x="8" y="2"/>
                    </a:cubicBezTo>
                    <a:cubicBezTo>
                      <a:pt x="10" y="2"/>
                      <a:pt x="12" y="4"/>
                      <a:pt x="12" y="6"/>
                    </a:cubicBezTo>
                    <a:cubicBezTo>
                      <a:pt x="12" y="8"/>
                      <a:pt x="10" y="11"/>
                      <a:pt x="8" y="11"/>
                    </a:cubicBezTo>
                    <a:cubicBezTo>
                      <a:pt x="6" y="11"/>
                      <a:pt x="4" y="8"/>
                      <a:pt x="4" y="6"/>
                    </a:cubicBezTo>
                    <a:close/>
                    <a:moveTo>
                      <a:pt x="8" y="25"/>
                    </a:moveTo>
                    <a:cubicBezTo>
                      <a:pt x="4" y="25"/>
                      <a:pt x="2" y="23"/>
                      <a:pt x="2" y="20"/>
                    </a:cubicBezTo>
                    <a:cubicBezTo>
                      <a:pt x="2" y="17"/>
                      <a:pt x="5" y="12"/>
                      <a:pt x="8" y="12"/>
                    </a:cubicBezTo>
                    <a:cubicBezTo>
                      <a:pt x="12" y="12"/>
                      <a:pt x="15" y="17"/>
                      <a:pt x="15" y="20"/>
                    </a:cubicBezTo>
                    <a:cubicBezTo>
                      <a:pt x="15" y="23"/>
                      <a:pt x="13" y="25"/>
                      <a:pt x="8"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266">
                <a:extLst>
                  <a:ext uri="{FF2B5EF4-FFF2-40B4-BE49-F238E27FC236}">
                    <a16:creationId xmlns:a16="http://schemas.microsoft.com/office/drawing/2014/main" id="{CB031F02-648F-43DC-936F-D0FFCAC02B6F}"/>
                  </a:ext>
                </a:extLst>
              </p:cNvPr>
              <p:cNvSpPr>
                <a:spLocks noEditPoints="1"/>
              </p:cNvSpPr>
              <p:nvPr/>
            </p:nvSpPr>
            <p:spPr bwMode="auto">
              <a:xfrm>
                <a:off x="3768725" y="4959350"/>
                <a:ext cx="53975" cy="84137"/>
              </a:xfrm>
              <a:custGeom>
                <a:avLst/>
                <a:gdLst>
                  <a:gd name="T0" fmla="*/ 8 w 17"/>
                  <a:gd name="T1" fmla="*/ 26 h 26"/>
                  <a:gd name="T2" fmla="*/ 0 w 17"/>
                  <a:gd name="T3" fmla="*/ 20 h 26"/>
                  <a:gd name="T4" fmla="*/ 6 w 17"/>
                  <a:gd name="T5" fmla="*/ 11 h 26"/>
                  <a:gd name="T6" fmla="*/ 3 w 17"/>
                  <a:gd name="T7" fmla="*/ 6 h 26"/>
                  <a:gd name="T8" fmla="*/ 8 w 17"/>
                  <a:gd name="T9" fmla="*/ 0 h 26"/>
                  <a:gd name="T10" fmla="*/ 14 w 17"/>
                  <a:gd name="T11" fmla="*/ 6 h 26"/>
                  <a:gd name="T12" fmla="*/ 11 w 17"/>
                  <a:gd name="T13" fmla="*/ 11 h 26"/>
                  <a:gd name="T14" fmla="*/ 17 w 17"/>
                  <a:gd name="T15" fmla="*/ 20 h 26"/>
                  <a:gd name="T16" fmla="*/ 8 w 17"/>
                  <a:gd name="T17" fmla="*/ 26 h 26"/>
                  <a:gd name="T18" fmla="*/ 8 w 17"/>
                  <a:gd name="T19" fmla="*/ 1 h 26"/>
                  <a:gd name="T20" fmla="*/ 3 w 17"/>
                  <a:gd name="T21" fmla="*/ 6 h 26"/>
                  <a:gd name="T22" fmla="*/ 6 w 17"/>
                  <a:gd name="T23" fmla="*/ 11 h 26"/>
                  <a:gd name="T24" fmla="*/ 7 w 17"/>
                  <a:gd name="T25" fmla="*/ 12 h 26"/>
                  <a:gd name="T26" fmla="*/ 6 w 17"/>
                  <a:gd name="T27" fmla="*/ 12 h 26"/>
                  <a:gd name="T28" fmla="*/ 0 w 17"/>
                  <a:gd name="T29" fmla="*/ 20 h 26"/>
                  <a:gd name="T30" fmla="*/ 8 w 17"/>
                  <a:gd name="T31" fmla="*/ 26 h 26"/>
                  <a:gd name="T32" fmla="*/ 16 w 17"/>
                  <a:gd name="T33" fmla="*/ 20 h 26"/>
                  <a:gd name="T34" fmla="*/ 10 w 17"/>
                  <a:gd name="T35" fmla="*/ 12 h 26"/>
                  <a:gd name="T36" fmla="*/ 10 w 17"/>
                  <a:gd name="T37" fmla="*/ 12 h 26"/>
                  <a:gd name="T38" fmla="*/ 10 w 17"/>
                  <a:gd name="T39" fmla="*/ 11 h 26"/>
                  <a:gd name="T40" fmla="*/ 13 w 17"/>
                  <a:gd name="T41" fmla="*/ 6 h 26"/>
                  <a:gd name="T42" fmla="*/ 8 w 17"/>
                  <a:gd name="T43" fmla="*/ 1 h 26"/>
                  <a:gd name="T44" fmla="*/ 8 w 17"/>
                  <a:gd name="T45" fmla="*/ 25 h 26"/>
                  <a:gd name="T46" fmla="*/ 1 w 17"/>
                  <a:gd name="T47" fmla="*/ 20 h 26"/>
                  <a:gd name="T48" fmla="*/ 8 w 17"/>
                  <a:gd name="T49" fmla="*/ 12 h 26"/>
                  <a:gd name="T50" fmla="*/ 15 w 17"/>
                  <a:gd name="T51" fmla="*/ 20 h 26"/>
                  <a:gd name="T52" fmla="*/ 8 w 17"/>
                  <a:gd name="T53" fmla="*/ 25 h 26"/>
                  <a:gd name="T54" fmla="*/ 8 w 17"/>
                  <a:gd name="T55" fmla="*/ 13 h 26"/>
                  <a:gd name="T56" fmla="*/ 2 w 17"/>
                  <a:gd name="T57" fmla="*/ 20 h 26"/>
                  <a:gd name="T58" fmla="*/ 8 w 17"/>
                  <a:gd name="T59" fmla="*/ 24 h 26"/>
                  <a:gd name="T60" fmla="*/ 15 w 17"/>
                  <a:gd name="T61" fmla="*/ 20 h 26"/>
                  <a:gd name="T62" fmla="*/ 8 w 17"/>
                  <a:gd name="T63" fmla="*/ 13 h 26"/>
                  <a:gd name="T64" fmla="*/ 8 w 17"/>
                  <a:gd name="T65" fmla="*/ 11 h 26"/>
                  <a:gd name="T66" fmla="*/ 4 w 17"/>
                  <a:gd name="T67" fmla="*/ 6 h 26"/>
                  <a:gd name="T68" fmla="*/ 8 w 17"/>
                  <a:gd name="T69" fmla="*/ 2 h 26"/>
                  <a:gd name="T70" fmla="*/ 12 w 17"/>
                  <a:gd name="T71" fmla="*/ 6 h 26"/>
                  <a:gd name="T72" fmla="*/ 8 w 17"/>
                  <a:gd name="T73" fmla="*/ 11 h 26"/>
                  <a:gd name="T74" fmla="*/ 8 w 17"/>
                  <a:gd name="T75" fmla="*/ 2 h 26"/>
                  <a:gd name="T76" fmla="*/ 5 w 17"/>
                  <a:gd name="T77" fmla="*/ 6 h 26"/>
                  <a:gd name="T78" fmla="*/ 8 w 17"/>
                  <a:gd name="T79" fmla="*/ 11 h 26"/>
                  <a:gd name="T80" fmla="*/ 12 w 17"/>
                  <a:gd name="T81" fmla="*/ 6 h 26"/>
                  <a:gd name="T82" fmla="*/ 8 w 17"/>
                  <a:gd name="T8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26">
                    <a:moveTo>
                      <a:pt x="8" y="26"/>
                    </a:moveTo>
                    <a:cubicBezTo>
                      <a:pt x="5" y="26"/>
                      <a:pt x="0" y="25"/>
                      <a:pt x="0" y="20"/>
                    </a:cubicBezTo>
                    <a:cubicBezTo>
                      <a:pt x="0" y="17"/>
                      <a:pt x="2" y="13"/>
                      <a:pt x="6" y="11"/>
                    </a:cubicBezTo>
                    <a:cubicBezTo>
                      <a:pt x="4" y="10"/>
                      <a:pt x="3" y="8"/>
                      <a:pt x="3" y="6"/>
                    </a:cubicBezTo>
                    <a:cubicBezTo>
                      <a:pt x="3" y="3"/>
                      <a:pt x="5" y="0"/>
                      <a:pt x="8" y="0"/>
                    </a:cubicBezTo>
                    <a:cubicBezTo>
                      <a:pt x="11" y="0"/>
                      <a:pt x="14" y="3"/>
                      <a:pt x="14" y="6"/>
                    </a:cubicBezTo>
                    <a:cubicBezTo>
                      <a:pt x="14" y="8"/>
                      <a:pt x="13" y="10"/>
                      <a:pt x="11" y="11"/>
                    </a:cubicBezTo>
                    <a:cubicBezTo>
                      <a:pt x="14" y="13"/>
                      <a:pt x="17" y="17"/>
                      <a:pt x="17" y="20"/>
                    </a:cubicBezTo>
                    <a:cubicBezTo>
                      <a:pt x="17" y="25"/>
                      <a:pt x="12" y="26"/>
                      <a:pt x="8" y="26"/>
                    </a:cubicBezTo>
                    <a:close/>
                    <a:moveTo>
                      <a:pt x="8" y="1"/>
                    </a:moveTo>
                    <a:cubicBezTo>
                      <a:pt x="6" y="1"/>
                      <a:pt x="3" y="3"/>
                      <a:pt x="3" y="6"/>
                    </a:cubicBezTo>
                    <a:cubicBezTo>
                      <a:pt x="3" y="8"/>
                      <a:pt x="4" y="10"/>
                      <a:pt x="6" y="11"/>
                    </a:cubicBezTo>
                    <a:cubicBezTo>
                      <a:pt x="7" y="12"/>
                      <a:pt x="7" y="12"/>
                      <a:pt x="7" y="12"/>
                    </a:cubicBezTo>
                    <a:cubicBezTo>
                      <a:pt x="6" y="12"/>
                      <a:pt x="6" y="12"/>
                      <a:pt x="6" y="12"/>
                    </a:cubicBezTo>
                    <a:cubicBezTo>
                      <a:pt x="3" y="13"/>
                      <a:pt x="0" y="17"/>
                      <a:pt x="0" y="20"/>
                    </a:cubicBezTo>
                    <a:cubicBezTo>
                      <a:pt x="0" y="25"/>
                      <a:pt x="5" y="26"/>
                      <a:pt x="8" y="26"/>
                    </a:cubicBezTo>
                    <a:cubicBezTo>
                      <a:pt x="12" y="26"/>
                      <a:pt x="16" y="25"/>
                      <a:pt x="16" y="20"/>
                    </a:cubicBezTo>
                    <a:cubicBezTo>
                      <a:pt x="16" y="17"/>
                      <a:pt x="14" y="13"/>
                      <a:pt x="10" y="12"/>
                    </a:cubicBezTo>
                    <a:cubicBezTo>
                      <a:pt x="10" y="12"/>
                      <a:pt x="10" y="12"/>
                      <a:pt x="10" y="12"/>
                    </a:cubicBezTo>
                    <a:cubicBezTo>
                      <a:pt x="10" y="11"/>
                      <a:pt x="10" y="11"/>
                      <a:pt x="10" y="11"/>
                    </a:cubicBezTo>
                    <a:cubicBezTo>
                      <a:pt x="12" y="10"/>
                      <a:pt x="13" y="8"/>
                      <a:pt x="13" y="6"/>
                    </a:cubicBezTo>
                    <a:cubicBezTo>
                      <a:pt x="13" y="3"/>
                      <a:pt x="11" y="1"/>
                      <a:pt x="8" y="1"/>
                    </a:cubicBezTo>
                    <a:close/>
                    <a:moveTo>
                      <a:pt x="8" y="25"/>
                    </a:moveTo>
                    <a:cubicBezTo>
                      <a:pt x="3" y="25"/>
                      <a:pt x="1" y="23"/>
                      <a:pt x="1" y="20"/>
                    </a:cubicBezTo>
                    <a:cubicBezTo>
                      <a:pt x="1" y="17"/>
                      <a:pt x="4" y="12"/>
                      <a:pt x="8" y="12"/>
                    </a:cubicBezTo>
                    <a:cubicBezTo>
                      <a:pt x="12" y="12"/>
                      <a:pt x="15" y="17"/>
                      <a:pt x="15" y="20"/>
                    </a:cubicBezTo>
                    <a:cubicBezTo>
                      <a:pt x="15" y="23"/>
                      <a:pt x="13" y="25"/>
                      <a:pt x="8" y="25"/>
                    </a:cubicBezTo>
                    <a:close/>
                    <a:moveTo>
                      <a:pt x="8" y="13"/>
                    </a:moveTo>
                    <a:cubicBezTo>
                      <a:pt x="5" y="13"/>
                      <a:pt x="2" y="17"/>
                      <a:pt x="2" y="20"/>
                    </a:cubicBezTo>
                    <a:cubicBezTo>
                      <a:pt x="2" y="23"/>
                      <a:pt x="4" y="24"/>
                      <a:pt x="8" y="24"/>
                    </a:cubicBezTo>
                    <a:cubicBezTo>
                      <a:pt x="13" y="24"/>
                      <a:pt x="15" y="23"/>
                      <a:pt x="15" y="20"/>
                    </a:cubicBezTo>
                    <a:cubicBezTo>
                      <a:pt x="15" y="17"/>
                      <a:pt x="12" y="13"/>
                      <a:pt x="8" y="13"/>
                    </a:cubicBezTo>
                    <a:close/>
                    <a:moveTo>
                      <a:pt x="8" y="11"/>
                    </a:moveTo>
                    <a:cubicBezTo>
                      <a:pt x="6" y="11"/>
                      <a:pt x="4" y="9"/>
                      <a:pt x="4" y="6"/>
                    </a:cubicBezTo>
                    <a:cubicBezTo>
                      <a:pt x="4" y="4"/>
                      <a:pt x="6" y="2"/>
                      <a:pt x="8" y="2"/>
                    </a:cubicBezTo>
                    <a:cubicBezTo>
                      <a:pt x="11" y="2"/>
                      <a:pt x="12" y="4"/>
                      <a:pt x="12" y="6"/>
                    </a:cubicBezTo>
                    <a:cubicBezTo>
                      <a:pt x="12" y="9"/>
                      <a:pt x="10" y="11"/>
                      <a:pt x="8" y="11"/>
                    </a:cubicBezTo>
                    <a:close/>
                    <a:moveTo>
                      <a:pt x="8" y="2"/>
                    </a:moveTo>
                    <a:cubicBezTo>
                      <a:pt x="6" y="2"/>
                      <a:pt x="5" y="4"/>
                      <a:pt x="5" y="6"/>
                    </a:cubicBezTo>
                    <a:cubicBezTo>
                      <a:pt x="5" y="8"/>
                      <a:pt x="6" y="11"/>
                      <a:pt x="8" y="11"/>
                    </a:cubicBezTo>
                    <a:cubicBezTo>
                      <a:pt x="10" y="11"/>
                      <a:pt x="12" y="8"/>
                      <a:pt x="12" y="6"/>
                    </a:cubicBezTo>
                    <a:cubicBezTo>
                      <a:pt x="12" y="4"/>
                      <a:pt x="10" y="2"/>
                      <a:pt x="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267">
                <a:extLst>
                  <a:ext uri="{FF2B5EF4-FFF2-40B4-BE49-F238E27FC236}">
                    <a16:creationId xmlns:a16="http://schemas.microsoft.com/office/drawing/2014/main" id="{CA3C0334-4006-4B4B-96A8-C1F30CDC0155}"/>
                  </a:ext>
                </a:extLst>
              </p:cNvPr>
              <p:cNvSpPr>
                <a:spLocks noEditPoints="1"/>
              </p:cNvSpPr>
              <p:nvPr/>
            </p:nvSpPr>
            <p:spPr bwMode="auto">
              <a:xfrm>
                <a:off x="3813175" y="4959350"/>
                <a:ext cx="95250" cy="109537"/>
              </a:xfrm>
              <a:custGeom>
                <a:avLst/>
                <a:gdLst>
                  <a:gd name="T0" fmla="*/ 24 w 30"/>
                  <a:gd name="T1" fmla="*/ 12 h 34"/>
                  <a:gd name="T2" fmla="*/ 27 w 30"/>
                  <a:gd name="T3" fmla="*/ 6 h 34"/>
                  <a:gd name="T4" fmla="*/ 22 w 30"/>
                  <a:gd name="T5" fmla="*/ 0 h 34"/>
                  <a:gd name="T6" fmla="*/ 17 w 30"/>
                  <a:gd name="T7" fmla="*/ 6 h 34"/>
                  <a:gd name="T8" fmla="*/ 20 w 30"/>
                  <a:gd name="T9" fmla="*/ 12 h 34"/>
                  <a:gd name="T10" fmla="*/ 14 w 30"/>
                  <a:gd name="T11" fmla="*/ 20 h 34"/>
                  <a:gd name="T12" fmla="*/ 15 w 30"/>
                  <a:gd name="T13" fmla="*/ 23 h 34"/>
                  <a:gd name="T14" fmla="*/ 10 w 30"/>
                  <a:gd name="T15" fmla="*/ 20 h 34"/>
                  <a:gd name="T16" fmla="*/ 13 w 30"/>
                  <a:gd name="T17" fmla="*/ 14 h 34"/>
                  <a:gd name="T18" fmla="*/ 8 w 30"/>
                  <a:gd name="T19" fmla="*/ 8 h 34"/>
                  <a:gd name="T20" fmla="*/ 3 w 30"/>
                  <a:gd name="T21" fmla="*/ 14 h 34"/>
                  <a:gd name="T22" fmla="*/ 6 w 30"/>
                  <a:gd name="T23" fmla="*/ 20 h 34"/>
                  <a:gd name="T24" fmla="*/ 0 w 30"/>
                  <a:gd name="T25" fmla="*/ 28 h 34"/>
                  <a:gd name="T26" fmla="*/ 8 w 30"/>
                  <a:gd name="T27" fmla="*/ 34 h 34"/>
                  <a:gd name="T28" fmla="*/ 16 w 30"/>
                  <a:gd name="T29" fmla="*/ 28 h 34"/>
                  <a:gd name="T30" fmla="*/ 15 w 30"/>
                  <a:gd name="T31" fmla="*/ 23 h 34"/>
                  <a:gd name="T32" fmla="*/ 22 w 30"/>
                  <a:gd name="T33" fmla="*/ 26 h 34"/>
                  <a:gd name="T34" fmla="*/ 30 w 30"/>
                  <a:gd name="T35" fmla="*/ 20 h 34"/>
                  <a:gd name="T36" fmla="*/ 24 w 30"/>
                  <a:gd name="T37" fmla="*/ 12 h 34"/>
                  <a:gd name="T38" fmla="*/ 4 w 30"/>
                  <a:gd name="T39" fmla="*/ 14 h 34"/>
                  <a:gd name="T40" fmla="*/ 8 w 30"/>
                  <a:gd name="T41" fmla="*/ 10 h 34"/>
                  <a:gd name="T42" fmla="*/ 12 w 30"/>
                  <a:gd name="T43" fmla="*/ 14 h 34"/>
                  <a:gd name="T44" fmla="*/ 8 w 30"/>
                  <a:gd name="T45" fmla="*/ 19 h 34"/>
                  <a:gd name="T46" fmla="*/ 4 w 30"/>
                  <a:gd name="T47" fmla="*/ 14 h 34"/>
                  <a:gd name="T48" fmla="*/ 8 w 30"/>
                  <a:gd name="T49" fmla="*/ 33 h 34"/>
                  <a:gd name="T50" fmla="*/ 1 w 30"/>
                  <a:gd name="T51" fmla="*/ 28 h 34"/>
                  <a:gd name="T52" fmla="*/ 8 w 30"/>
                  <a:gd name="T53" fmla="*/ 20 h 34"/>
                  <a:gd name="T54" fmla="*/ 15 w 30"/>
                  <a:gd name="T55" fmla="*/ 28 h 34"/>
                  <a:gd name="T56" fmla="*/ 8 w 30"/>
                  <a:gd name="T57" fmla="*/ 33 h 34"/>
                  <a:gd name="T58" fmla="*/ 18 w 30"/>
                  <a:gd name="T59" fmla="*/ 6 h 34"/>
                  <a:gd name="T60" fmla="*/ 22 w 30"/>
                  <a:gd name="T61" fmla="*/ 2 h 34"/>
                  <a:gd name="T62" fmla="*/ 26 w 30"/>
                  <a:gd name="T63" fmla="*/ 6 h 34"/>
                  <a:gd name="T64" fmla="*/ 22 w 30"/>
                  <a:gd name="T65" fmla="*/ 11 h 34"/>
                  <a:gd name="T66" fmla="*/ 18 w 30"/>
                  <a:gd name="T67" fmla="*/ 6 h 34"/>
                  <a:gd name="T68" fmla="*/ 22 w 30"/>
                  <a:gd name="T69" fmla="*/ 25 h 34"/>
                  <a:gd name="T70" fmla="*/ 15 w 30"/>
                  <a:gd name="T71" fmla="*/ 20 h 34"/>
                  <a:gd name="T72" fmla="*/ 22 w 30"/>
                  <a:gd name="T73" fmla="*/ 12 h 34"/>
                  <a:gd name="T74" fmla="*/ 29 w 30"/>
                  <a:gd name="T75" fmla="*/ 20 h 34"/>
                  <a:gd name="T76" fmla="*/ 22 w 30"/>
                  <a:gd name="T7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34">
                    <a:moveTo>
                      <a:pt x="24" y="12"/>
                    </a:moveTo>
                    <a:cubicBezTo>
                      <a:pt x="26" y="11"/>
                      <a:pt x="27" y="8"/>
                      <a:pt x="27" y="6"/>
                    </a:cubicBezTo>
                    <a:cubicBezTo>
                      <a:pt x="27" y="3"/>
                      <a:pt x="25" y="0"/>
                      <a:pt x="22" y="0"/>
                    </a:cubicBezTo>
                    <a:cubicBezTo>
                      <a:pt x="19" y="0"/>
                      <a:pt x="17" y="3"/>
                      <a:pt x="17" y="6"/>
                    </a:cubicBezTo>
                    <a:cubicBezTo>
                      <a:pt x="17" y="8"/>
                      <a:pt x="18" y="11"/>
                      <a:pt x="20" y="12"/>
                    </a:cubicBezTo>
                    <a:cubicBezTo>
                      <a:pt x="16" y="13"/>
                      <a:pt x="14" y="17"/>
                      <a:pt x="14" y="20"/>
                    </a:cubicBezTo>
                    <a:cubicBezTo>
                      <a:pt x="14" y="22"/>
                      <a:pt x="14" y="23"/>
                      <a:pt x="15" y="23"/>
                    </a:cubicBezTo>
                    <a:cubicBezTo>
                      <a:pt x="14" y="22"/>
                      <a:pt x="12" y="20"/>
                      <a:pt x="10" y="20"/>
                    </a:cubicBezTo>
                    <a:cubicBezTo>
                      <a:pt x="12" y="19"/>
                      <a:pt x="13" y="16"/>
                      <a:pt x="13" y="14"/>
                    </a:cubicBezTo>
                    <a:cubicBezTo>
                      <a:pt x="13" y="11"/>
                      <a:pt x="11" y="8"/>
                      <a:pt x="8" y="8"/>
                    </a:cubicBezTo>
                    <a:cubicBezTo>
                      <a:pt x="5" y="8"/>
                      <a:pt x="3" y="11"/>
                      <a:pt x="3" y="14"/>
                    </a:cubicBezTo>
                    <a:cubicBezTo>
                      <a:pt x="3" y="16"/>
                      <a:pt x="4" y="19"/>
                      <a:pt x="6" y="20"/>
                    </a:cubicBezTo>
                    <a:cubicBezTo>
                      <a:pt x="3" y="21"/>
                      <a:pt x="0" y="25"/>
                      <a:pt x="0" y="28"/>
                    </a:cubicBezTo>
                    <a:cubicBezTo>
                      <a:pt x="0" y="33"/>
                      <a:pt x="5" y="34"/>
                      <a:pt x="8" y="34"/>
                    </a:cubicBezTo>
                    <a:cubicBezTo>
                      <a:pt x="12" y="34"/>
                      <a:pt x="16" y="33"/>
                      <a:pt x="16" y="28"/>
                    </a:cubicBezTo>
                    <a:cubicBezTo>
                      <a:pt x="16" y="27"/>
                      <a:pt x="16" y="25"/>
                      <a:pt x="15" y="23"/>
                    </a:cubicBezTo>
                    <a:cubicBezTo>
                      <a:pt x="16" y="26"/>
                      <a:pt x="20" y="26"/>
                      <a:pt x="22" y="26"/>
                    </a:cubicBezTo>
                    <a:cubicBezTo>
                      <a:pt x="26" y="26"/>
                      <a:pt x="30" y="25"/>
                      <a:pt x="30" y="20"/>
                    </a:cubicBezTo>
                    <a:cubicBezTo>
                      <a:pt x="30" y="17"/>
                      <a:pt x="28" y="13"/>
                      <a:pt x="24" y="12"/>
                    </a:cubicBezTo>
                    <a:close/>
                    <a:moveTo>
                      <a:pt x="4" y="14"/>
                    </a:moveTo>
                    <a:cubicBezTo>
                      <a:pt x="4" y="12"/>
                      <a:pt x="6" y="10"/>
                      <a:pt x="8" y="10"/>
                    </a:cubicBezTo>
                    <a:cubicBezTo>
                      <a:pt x="10" y="10"/>
                      <a:pt x="12" y="12"/>
                      <a:pt x="12" y="14"/>
                    </a:cubicBezTo>
                    <a:cubicBezTo>
                      <a:pt x="12" y="17"/>
                      <a:pt x="10" y="19"/>
                      <a:pt x="8" y="19"/>
                    </a:cubicBezTo>
                    <a:cubicBezTo>
                      <a:pt x="6" y="19"/>
                      <a:pt x="4" y="17"/>
                      <a:pt x="4" y="14"/>
                    </a:cubicBezTo>
                    <a:close/>
                    <a:moveTo>
                      <a:pt x="8" y="33"/>
                    </a:moveTo>
                    <a:cubicBezTo>
                      <a:pt x="3" y="33"/>
                      <a:pt x="1" y="31"/>
                      <a:pt x="1" y="28"/>
                    </a:cubicBezTo>
                    <a:cubicBezTo>
                      <a:pt x="1" y="25"/>
                      <a:pt x="4" y="20"/>
                      <a:pt x="8" y="20"/>
                    </a:cubicBezTo>
                    <a:cubicBezTo>
                      <a:pt x="12" y="20"/>
                      <a:pt x="15" y="25"/>
                      <a:pt x="15" y="28"/>
                    </a:cubicBezTo>
                    <a:cubicBezTo>
                      <a:pt x="15" y="31"/>
                      <a:pt x="13" y="33"/>
                      <a:pt x="8" y="33"/>
                    </a:cubicBezTo>
                    <a:close/>
                    <a:moveTo>
                      <a:pt x="18" y="6"/>
                    </a:moveTo>
                    <a:cubicBezTo>
                      <a:pt x="18" y="4"/>
                      <a:pt x="20" y="2"/>
                      <a:pt x="22" y="2"/>
                    </a:cubicBezTo>
                    <a:cubicBezTo>
                      <a:pt x="24" y="2"/>
                      <a:pt x="26" y="4"/>
                      <a:pt x="26" y="6"/>
                    </a:cubicBezTo>
                    <a:cubicBezTo>
                      <a:pt x="26" y="9"/>
                      <a:pt x="24" y="11"/>
                      <a:pt x="22" y="11"/>
                    </a:cubicBezTo>
                    <a:cubicBezTo>
                      <a:pt x="20" y="11"/>
                      <a:pt x="18" y="9"/>
                      <a:pt x="18" y="6"/>
                    </a:cubicBezTo>
                    <a:close/>
                    <a:moveTo>
                      <a:pt x="22" y="25"/>
                    </a:moveTo>
                    <a:cubicBezTo>
                      <a:pt x="17" y="25"/>
                      <a:pt x="15" y="23"/>
                      <a:pt x="15" y="20"/>
                    </a:cubicBezTo>
                    <a:cubicBezTo>
                      <a:pt x="15" y="17"/>
                      <a:pt x="18" y="12"/>
                      <a:pt x="22" y="12"/>
                    </a:cubicBezTo>
                    <a:cubicBezTo>
                      <a:pt x="26" y="12"/>
                      <a:pt x="29" y="17"/>
                      <a:pt x="29" y="20"/>
                    </a:cubicBezTo>
                    <a:cubicBezTo>
                      <a:pt x="29" y="23"/>
                      <a:pt x="27" y="25"/>
                      <a:pt x="22"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268">
                <a:extLst>
                  <a:ext uri="{FF2B5EF4-FFF2-40B4-BE49-F238E27FC236}">
                    <a16:creationId xmlns:a16="http://schemas.microsoft.com/office/drawing/2014/main" id="{28331720-6E74-4799-946E-9C13667AD30E}"/>
                  </a:ext>
                </a:extLst>
              </p:cNvPr>
              <p:cNvSpPr>
                <a:spLocks noEditPoints="1"/>
              </p:cNvSpPr>
              <p:nvPr/>
            </p:nvSpPr>
            <p:spPr bwMode="auto">
              <a:xfrm>
                <a:off x="3813175" y="4959350"/>
                <a:ext cx="95250" cy="109537"/>
              </a:xfrm>
              <a:custGeom>
                <a:avLst/>
                <a:gdLst>
                  <a:gd name="T0" fmla="*/ 0 w 30"/>
                  <a:gd name="T1" fmla="*/ 28 h 34"/>
                  <a:gd name="T2" fmla="*/ 3 w 30"/>
                  <a:gd name="T3" fmla="*/ 14 h 34"/>
                  <a:gd name="T4" fmla="*/ 14 w 30"/>
                  <a:gd name="T5" fmla="*/ 14 h 34"/>
                  <a:gd name="T6" fmla="*/ 14 w 30"/>
                  <a:gd name="T7" fmla="*/ 22 h 34"/>
                  <a:gd name="T8" fmla="*/ 19 w 30"/>
                  <a:gd name="T9" fmla="*/ 12 h 34"/>
                  <a:gd name="T10" fmla="*/ 22 w 30"/>
                  <a:gd name="T11" fmla="*/ 0 h 34"/>
                  <a:gd name="T12" fmla="*/ 25 w 30"/>
                  <a:gd name="T13" fmla="*/ 12 h 34"/>
                  <a:gd name="T14" fmla="*/ 22 w 30"/>
                  <a:gd name="T15" fmla="*/ 26 h 34"/>
                  <a:gd name="T16" fmla="*/ 16 w 30"/>
                  <a:gd name="T17" fmla="*/ 28 h 34"/>
                  <a:gd name="T18" fmla="*/ 8 w 30"/>
                  <a:gd name="T19" fmla="*/ 9 h 34"/>
                  <a:gd name="T20" fmla="*/ 6 w 30"/>
                  <a:gd name="T21" fmla="*/ 19 h 34"/>
                  <a:gd name="T22" fmla="*/ 6 w 30"/>
                  <a:gd name="T23" fmla="*/ 20 h 34"/>
                  <a:gd name="T24" fmla="*/ 8 w 30"/>
                  <a:gd name="T25" fmla="*/ 34 h 34"/>
                  <a:gd name="T26" fmla="*/ 15 w 30"/>
                  <a:gd name="T27" fmla="*/ 24 h 34"/>
                  <a:gd name="T28" fmla="*/ 22 w 30"/>
                  <a:gd name="T29" fmla="*/ 26 h 34"/>
                  <a:gd name="T30" fmla="*/ 24 w 30"/>
                  <a:gd name="T31" fmla="*/ 12 h 34"/>
                  <a:gd name="T32" fmla="*/ 24 w 30"/>
                  <a:gd name="T33" fmla="*/ 11 h 34"/>
                  <a:gd name="T34" fmla="*/ 22 w 30"/>
                  <a:gd name="T35" fmla="*/ 1 h 34"/>
                  <a:gd name="T36" fmla="*/ 20 w 30"/>
                  <a:gd name="T37" fmla="*/ 11 h 34"/>
                  <a:gd name="T38" fmla="*/ 20 w 30"/>
                  <a:gd name="T39" fmla="*/ 12 h 34"/>
                  <a:gd name="T40" fmla="*/ 15 w 30"/>
                  <a:gd name="T41" fmla="*/ 23 h 34"/>
                  <a:gd name="T42" fmla="*/ 15 w 30"/>
                  <a:gd name="T43" fmla="*/ 23 h 34"/>
                  <a:gd name="T44" fmla="*/ 15 w 30"/>
                  <a:gd name="T45" fmla="*/ 23 h 34"/>
                  <a:gd name="T46" fmla="*/ 15 w 30"/>
                  <a:gd name="T47" fmla="*/ 23 h 34"/>
                  <a:gd name="T48" fmla="*/ 10 w 30"/>
                  <a:gd name="T49" fmla="*/ 20 h 34"/>
                  <a:gd name="T50" fmla="*/ 13 w 30"/>
                  <a:gd name="T51" fmla="*/ 14 h 34"/>
                  <a:gd name="T52" fmla="*/ 8 w 30"/>
                  <a:gd name="T53" fmla="*/ 33 h 34"/>
                  <a:gd name="T54" fmla="*/ 8 w 30"/>
                  <a:gd name="T55" fmla="*/ 20 h 34"/>
                  <a:gd name="T56" fmla="*/ 8 w 30"/>
                  <a:gd name="T57" fmla="*/ 33 h 34"/>
                  <a:gd name="T58" fmla="*/ 2 w 30"/>
                  <a:gd name="T59" fmla="*/ 28 h 34"/>
                  <a:gd name="T60" fmla="*/ 15 w 30"/>
                  <a:gd name="T61" fmla="*/ 28 h 34"/>
                  <a:gd name="T62" fmla="*/ 22 w 30"/>
                  <a:gd name="T63" fmla="*/ 25 h 34"/>
                  <a:gd name="T64" fmla="*/ 22 w 30"/>
                  <a:gd name="T65" fmla="*/ 12 h 34"/>
                  <a:gd name="T66" fmla="*/ 22 w 30"/>
                  <a:gd name="T67" fmla="*/ 25 h 34"/>
                  <a:gd name="T68" fmla="*/ 16 w 30"/>
                  <a:gd name="T69" fmla="*/ 20 h 34"/>
                  <a:gd name="T70" fmla="*/ 29 w 30"/>
                  <a:gd name="T71" fmla="*/ 20 h 34"/>
                  <a:gd name="T72" fmla="*/ 8 w 30"/>
                  <a:gd name="T73" fmla="*/ 19 h 34"/>
                  <a:gd name="T74" fmla="*/ 8 w 30"/>
                  <a:gd name="T75" fmla="*/ 10 h 34"/>
                  <a:gd name="T76" fmla="*/ 8 w 30"/>
                  <a:gd name="T77" fmla="*/ 19 h 34"/>
                  <a:gd name="T78" fmla="*/ 5 w 30"/>
                  <a:gd name="T79" fmla="*/ 14 h 34"/>
                  <a:gd name="T80" fmla="*/ 12 w 30"/>
                  <a:gd name="T81" fmla="*/ 14 h 34"/>
                  <a:gd name="T82" fmla="*/ 22 w 30"/>
                  <a:gd name="T83" fmla="*/ 11 h 34"/>
                  <a:gd name="T84" fmla="*/ 22 w 30"/>
                  <a:gd name="T85" fmla="*/ 2 h 34"/>
                  <a:gd name="T86" fmla="*/ 22 w 30"/>
                  <a:gd name="T87" fmla="*/ 11 h 34"/>
                  <a:gd name="T88" fmla="*/ 18 w 30"/>
                  <a:gd name="T89" fmla="*/ 6 h 34"/>
                  <a:gd name="T90" fmla="*/ 26 w 30"/>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8" y="34"/>
                    </a:moveTo>
                    <a:cubicBezTo>
                      <a:pt x="5" y="34"/>
                      <a:pt x="0" y="34"/>
                      <a:pt x="0" y="28"/>
                    </a:cubicBezTo>
                    <a:cubicBezTo>
                      <a:pt x="0" y="25"/>
                      <a:pt x="2" y="21"/>
                      <a:pt x="6" y="19"/>
                    </a:cubicBezTo>
                    <a:cubicBezTo>
                      <a:pt x="4" y="18"/>
                      <a:pt x="3" y="16"/>
                      <a:pt x="3" y="14"/>
                    </a:cubicBezTo>
                    <a:cubicBezTo>
                      <a:pt x="3" y="11"/>
                      <a:pt x="5" y="8"/>
                      <a:pt x="8" y="8"/>
                    </a:cubicBezTo>
                    <a:cubicBezTo>
                      <a:pt x="11" y="8"/>
                      <a:pt x="14" y="11"/>
                      <a:pt x="14" y="14"/>
                    </a:cubicBezTo>
                    <a:cubicBezTo>
                      <a:pt x="14" y="16"/>
                      <a:pt x="13" y="18"/>
                      <a:pt x="11" y="19"/>
                    </a:cubicBezTo>
                    <a:cubicBezTo>
                      <a:pt x="12" y="20"/>
                      <a:pt x="13" y="21"/>
                      <a:pt x="14" y="22"/>
                    </a:cubicBezTo>
                    <a:cubicBezTo>
                      <a:pt x="14" y="21"/>
                      <a:pt x="14" y="21"/>
                      <a:pt x="14" y="20"/>
                    </a:cubicBezTo>
                    <a:cubicBezTo>
                      <a:pt x="14" y="17"/>
                      <a:pt x="16" y="13"/>
                      <a:pt x="19" y="12"/>
                    </a:cubicBezTo>
                    <a:cubicBezTo>
                      <a:pt x="18" y="10"/>
                      <a:pt x="17" y="8"/>
                      <a:pt x="17" y="6"/>
                    </a:cubicBezTo>
                    <a:cubicBezTo>
                      <a:pt x="17" y="3"/>
                      <a:pt x="19" y="0"/>
                      <a:pt x="22" y="0"/>
                    </a:cubicBezTo>
                    <a:cubicBezTo>
                      <a:pt x="25" y="0"/>
                      <a:pt x="27" y="3"/>
                      <a:pt x="27" y="6"/>
                    </a:cubicBezTo>
                    <a:cubicBezTo>
                      <a:pt x="27" y="8"/>
                      <a:pt x="26" y="10"/>
                      <a:pt x="25" y="12"/>
                    </a:cubicBezTo>
                    <a:cubicBezTo>
                      <a:pt x="28" y="13"/>
                      <a:pt x="30" y="17"/>
                      <a:pt x="30" y="20"/>
                    </a:cubicBezTo>
                    <a:cubicBezTo>
                      <a:pt x="30" y="26"/>
                      <a:pt x="26" y="26"/>
                      <a:pt x="22" y="26"/>
                    </a:cubicBezTo>
                    <a:cubicBezTo>
                      <a:pt x="20" y="26"/>
                      <a:pt x="17" y="26"/>
                      <a:pt x="16" y="25"/>
                    </a:cubicBezTo>
                    <a:cubicBezTo>
                      <a:pt x="16" y="26"/>
                      <a:pt x="16" y="27"/>
                      <a:pt x="16" y="28"/>
                    </a:cubicBezTo>
                    <a:cubicBezTo>
                      <a:pt x="16" y="34"/>
                      <a:pt x="12" y="34"/>
                      <a:pt x="8" y="34"/>
                    </a:cubicBezTo>
                    <a:close/>
                    <a:moveTo>
                      <a:pt x="8" y="9"/>
                    </a:moveTo>
                    <a:cubicBezTo>
                      <a:pt x="5" y="9"/>
                      <a:pt x="3" y="11"/>
                      <a:pt x="3" y="14"/>
                    </a:cubicBezTo>
                    <a:cubicBezTo>
                      <a:pt x="3" y="16"/>
                      <a:pt x="4" y="18"/>
                      <a:pt x="6" y="19"/>
                    </a:cubicBezTo>
                    <a:cubicBezTo>
                      <a:pt x="6" y="20"/>
                      <a:pt x="6" y="20"/>
                      <a:pt x="6" y="20"/>
                    </a:cubicBezTo>
                    <a:cubicBezTo>
                      <a:pt x="6" y="20"/>
                      <a:pt x="6" y="20"/>
                      <a:pt x="6" y="20"/>
                    </a:cubicBezTo>
                    <a:cubicBezTo>
                      <a:pt x="3" y="21"/>
                      <a:pt x="0" y="25"/>
                      <a:pt x="0" y="28"/>
                    </a:cubicBezTo>
                    <a:cubicBezTo>
                      <a:pt x="0" y="33"/>
                      <a:pt x="5" y="34"/>
                      <a:pt x="8" y="34"/>
                    </a:cubicBezTo>
                    <a:cubicBezTo>
                      <a:pt x="12" y="34"/>
                      <a:pt x="16" y="33"/>
                      <a:pt x="16" y="28"/>
                    </a:cubicBezTo>
                    <a:cubicBezTo>
                      <a:pt x="16" y="27"/>
                      <a:pt x="16" y="25"/>
                      <a:pt x="15" y="24"/>
                    </a:cubicBezTo>
                    <a:cubicBezTo>
                      <a:pt x="15" y="23"/>
                      <a:pt x="15" y="23"/>
                      <a:pt x="15" y="23"/>
                    </a:cubicBezTo>
                    <a:cubicBezTo>
                      <a:pt x="16" y="26"/>
                      <a:pt x="20" y="26"/>
                      <a:pt x="22" y="26"/>
                    </a:cubicBezTo>
                    <a:cubicBezTo>
                      <a:pt x="25" y="26"/>
                      <a:pt x="30" y="25"/>
                      <a:pt x="30" y="20"/>
                    </a:cubicBezTo>
                    <a:cubicBezTo>
                      <a:pt x="30" y="17"/>
                      <a:pt x="27" y="13"/>
                      <a:pt x="24" y="12"/>
                    </a:cubicBezTo>
                    <a:cubicBezTo>
                      <a:pt x="24" y="12"/>
                      <a:pt x="24" y="12"/>
                      <a:pt x="24" y="12"/>
                    </a:cubicBezTo>
                    <a:cubicBezTo>
                      <a:pt x="24" y="11"/>
                      <a:pt x="24" y="11"/>
                      <a:pt x="24" y="11"/>
                    </a:cubicBezTo>
                    <a:cubicBezTo>
                      <a:pt x="26" y="10"/>
                      <a:pt x="27" y="8"/>
                      <a:pt x="27" y="6"/>
                    </a:cubicBezTo>
                    <a:cubicBezTo>
                      <a:pt x="27" y="3"/>
                      <a:pt x="25" y="1"/>
                      <a:pt x="22" y="1"/>
                    </a:cubicBezTo>
                    <a:cubicBezTo>
                      <a:pt x="19" y="1"/>
                      <a:pt x="17" y="3"/>
                      <a:pt x="17" y="6"/>
                    </a:cubicBezTo>
                    <a:cubicBezTo>
                      <a:pt x="17" y="8"/>
                      <a:pt x="18" y="10"/>
                      <a:pt x="20" y="11"/>
                    </a:cubicBezTo>
                    <a:cubicBezTo>
                      <a:pt x="20" y="12"/>
                      <a:pt x="20" y="12"/>
                      <a:pt x="20" y="12"/>
                    </a:cubicBezTo>
                    <a:cubicBezTo>
                      <a:pt x="20" y="12"/>
                      <a:pt x="20" y="12"/>
                      <a:pt x="20" y="12"/>
                    </a:cubicBezTo>
                    <a:cubicBezTo>
                      <a:pt x="17" y="13"/>
                      <a:pt x="14" y="17"/>
                      <a:pt x="14" y="20"/>
                    </a:cubicBezTo>
                    <a:cubicBezTo>
                      <a:pt x="14" y="21"/>
                      <a:pt x="14" y="22"/>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3" y="22"/>
                      <a:pt x="12" y="20"/>
                      <a:pt x="10" y="20"/>
                    </a:cubicBezTo>
                    <a:cubicBezTo>
                      <a:pt x="10" y="20"/>
                      <a:pt x="10" y="20"/>
                      <a:pt x="10" y="20"/>
                    </a:cubicBezTo>
                    <a:cubicBezTo>
                      <a:pt x="10" y="19"/>
                      <a:pt x="10" y="19"/>
                      <a:pt x="10" y="19"/>
                    </a:cubicBezTo>
                    <a:cubicBezTo>
                      <a:pt x="12" y="18"/>
                      <a:pt x="13" y="16"/>
                      <a:pt x="13" y="14"/>
                    </a:cubicBezTo>
                    <a:cubicBezTo>
                      <a:pt x="13" y="11"/>
                      <a:pt x="11" y="9"/>
                      <a:pt x="8" y="9"/>
                    </a:cubicBezTo>
                    <a:close/>
                    <a:moveTo>
                      <a:pt x="8" y="33"/>
                    </a:moveTo>
                    <a:cubicBezTo>
                      <a:pt x="3" y="33"/>
                      <a:pt x="1" y="31"/>
                      <a:pt x="1" y="28"/>
                    </a:cubicBezTo>
                    <a:cubicBezTo>
                      <a:pt x="1" y="25"/>
                      <a:pt x="4" y="20"/>
                      <a:pt x="8" y="20"/>
                    </a:cubicBezTo>
                    <a:cubicBezTo>
                      <a:pt x="12" y="20"/>
                      <a:pt x="15" y="25"/>
                      <a:pt x="15" y="28"/>
                    </a:cubicBezTo>
                    <a:cubicBezTo>
                      <a:pt x="15" y="31"/>
                      <a:pt x="13" y="33"/>
                      <a:pt x="8" y="33"/>
                    </a:cubicBezTo>
                    <a:close/>
                    <a:moveTo>
                      <a:pt x="8" y="21"/>
                    </a:moveTo>
                    <a:cubicBezTo>
                      <a:pt x="5" y="21"/>
                      <a:pt x="2" y="25"/>
                      <a:pt x="2" y="28"/>
                    </a:cubicBezTo>
                    <a:cubicBezTo>
                      <a:pt x="2" y="31"/>
                      <a:pt x="4" y="32"/>
                      <a:pt x="8" y="32"/>
                    </a:cubicBezTo>
                    <a:cubicBezTo>
                      <a:pt x="13" y="32"/>
                      <a:pt x="15" y="31"/>
                      <a:pt x="15" y="28"/>
                    </a:cubicBezTo>
                    <a:cubicBezTo>
                      <a:pt x="15" y="25"/>
                      <a:pt x="12" y="21"/>
                      <a:pt x="8" y="21"/>
                    </a:cubicBezTo>
                    <a:close/>
                    <a:moveTo>
                      <a:pt x="22" y="25"/>
                    </a:moveTo>
                    <a:cubicBezTo>
                      <a:pt x="17" y="25"/>
                      <a:pt x="15" y="23"/>
                      <a:pt x="15" y="20"/>
                    </a:cubicBezTo>
                    <a:cubicBezTo>
                      <a:pt x="15" y="17"/>
                      <a:pt x="18" y="12"/>
                      <a:pt x="22" y="12"/>
                    </a:cubicBezTo>
                    <a:cubicBezTo>
                      <a:pt x="26" y="12"/>
                      <a:pt x="29" y="17"/>
                      <a:pt x="29" y="20"/>
                    </a:cubicBezTo>
                    <a:cubicBezTo>
                      <a:pt x="29" y="23"/>
                      <a:pt x="27" y="25"/>
                      <a:pt x="22" y="25"/>
                    </a:cubicBezTo>
                    <a:close/>
                    <a:moveTo>
                      <a:pt x="22" y="13"/>
                    </a:moveTo>
                    <a:cubicBezTo>
                      <a:pt x="18" y="13"/>
                      <a:pt x="16" y="17"/>
                      <a:pt x="16" y="20"/>
                    </a:cubicBezTo>
                    <a:cubicBezTo>
                      <a:pt x="16" y="23"/>
                      <a:pt x="18" y="24"/>
                      <a:pt x="22" y="24"/>
                    </a:cubicBezTo>
                    <a:cubicBezTo>
                      <a:pt x="27" y="24"/>
                      <a:pt x="29" y="23"/>
                      <a:pt x="29" y="20"/>
                    </a:cubicBezTo>
                    <a:cubicBezTo>
                      <a:pt x="29" y="17"/>
                      <a:pt x="26" y="13"/>
                      <a:pt x="22" y="13"/>
                    </a:cubicBezTo>
                    <a:close/>
                    <a:moveTo>
                      <a:pt x="8" y="19"/>
                    </a:moveTo>
                    <a:cubicBezTo>
                      <a:pt x="6" y="19"/>
                      <a:pt x="4" y="17"/>
                      <a:pt x="4" y="14"/>
                    </a:cubicBezTo>
                    <a:cubicBezTo>
                      <a:pt x="4" y="12"/>
                      <a:pt x="6" y="10"/>
                      <a:pt x="8" y="10"/>
                    </a:cubicBezTo>
                    <a:cubicBezTo>
                      <a:pt x="10" y="10"/>
                      <a:pt x="12" y="12"/>
                      <a:pt x="12" y="14"/>
                    </a:cubicBezTo>
                    <a:cubicBezTo>
                      <a:pt x="12" y="17"/>
                      <a:pt x="10" y="19"/>
                      <a:pt x="8" y="19"/>
                    </a:cubicBezTo>
                    <a:close/>
                    <a:moveTo>
                      <a:pt x="8" y="10"/>
                    </a:moveTo>
                    <a:cubicBezTo>
                      <a:pt x="6" y="10"/>
                      <a:pt x="5" y="12"/>
                      <a:pt x="5" y="14"/>
                    </a:cubicBezTo>
                    <a:cubicBezTo>
                      <a:pt x="5" y="16"/>
                      <a:pt x="6" y="19"/>
                      <a:pt x="8" y="19"/>
                    </a:cubicBezTo>
                    <a:cubicBezTo>
                      <a:pt x="10" y="19"/>
                      <a:pt x="12" y="16"/>
                      <a:pt x="12" y="14"/>
                    </a:cubicBezTo>
                    <a:cubicBezTo>
                      <a:pt x="12" y="12"/>
                      <a:pt x="10" y="10"/>
                      <a:pt x="8" y="10"/>
                    </a:cubicBezTo>
                    <a:close/>
                    <a:moveTo>
                      <a:pt x="22" y="11"/>
                    </a:moveTo>
                    <a:cubicBezTo>
                      <a:pt x="20" y="11"/>
                      <a:pt x="18" y="9"/>
                      <a:pt x="18" y="6"/>
                    </a:cubicBezTo>
                    <a:cubicBezTo>
                      <a:pt x="18" y="4"/>
                      <a:pt x="20" y="2"/>
                      <a:pt x="22" y="2"/>
                    </a:cubicBezTo>
                    <a:cubicBezTo>
                      <a:pt x="24" y="2"/>
                      <a:pt x="26" y="4"/>
                      <a:pt x="26" y="6"/>
                    </a:cubicBezTo>
                    <a:cubicBezTo>
                      <a:pt x="26" y="9"/>
                      <a:pt x="24" y="11"/>
                      <a:pt x="22" y="11"/>
                    </a:cubicBezTo>
                    <a:close/>
                    <a:moveTo>
                      <a:pt x="22" y="2"/>
                    </a:moveTo>
                    <a:cubicBezTo>
                      <a:pt x="20" y="2"/>
                      <a:pt x="18" y="4"/>
                      <a:pt x="18" y="6"/>
                    </a:cubicBezTo>
                    <a:cubicBezTo>
                      <a:pt x="18" y="8"/>
                      <a:pt x="20" y="11"/>
                      <a:pt x="22" y="11"/>
                    </a:cubicBezTo>
                    <a:cubicBezTo>
                      <a:pt x="24" y="11"/>
                      <a:pt x="26" y="8"/>
                      <a:pt x="26" y="6"/>
                    </a:cubicBezTo>
                    <a:cubicBezTo>
                      <a:pt x="26" y="4"/>
                      <a:pt x="24" y="2"/>
                      <a:pt x="22"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269">
                <a:extLst>
                  <a:ext uri="{FF2B5EF4-FFF2-40B4-BE49-F238E27FC236}">
                    <a16:creationId xmlns:a16="http://schemas.microsoft.com/office/drawing/2014/main" id="{36AC4B21-D0B1-4D83-9EA3-2E6B736B44E8}"/>
                  </a:ext>
                </a:extLst>
              </p:cNvPr>
              <p:cNvSpPr>
                <a:spLocks/>
              </p:cNvSpPr>
              <p:nvPr/>
            </p:nvSpPr>
            <p:spPr bwMode="auto">
              <a:xfrm>
                <a:off x="3705225" y="4927600"/>
                <a:ext cx="104775" cy="3175"/>
              </a:xfrm>
              <a:custGeom>
                <a:avLst/>
                <a:gdLst>
                  <a:gd name="T0" fmla="*/ 32 w 33"/>
                  <a:gd name="T1" fmla="*/ 0 h 1"/>
                  <a:gd name="T2" fmla="*/ 1 w 33"/>
                  <a:gd name="T3" fmla="*/ 0 h 1"/>
                  <a:gd name="T4" fmla="*/ 0 w 33"/>
                  <a:gd name="T5" fmla="*/ 1 h 1"/>
                  <a:gd name="T6" fmla="*/ 1 w 33"/>
                  <a:gd name="T7" fmla="*/ 1 h 1"/>
                  <a:gd name="T8" fmla="*/ 32 w 33"/>
                  <a:gd name="T9" fmla="*/ 1 h 1"/>
                  <a:gd name="T10" fmla="*/ 33 w 33"/>
                  <a:gd name="T11" fmla="*/ 1 h 1"/>
                  <a:gd name="T12" fmla="*/ 32 w 3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3" h="1">
                    <a:moveTo>
                      <a:pt x="32" y="0"/>
                    </a:moveTo>
                    <a:cubicBezTo>
                      <a:pt x="1" y="0"/>
                      <a:pt x="1" y="0"/>
                      <a:pt x="1" y="0"/>
                    </a:cubicBezTo>
                    <a:cubicBezTo>
                      <a:pt x="1" y="0"/>
                      <a:pt x="0" y="0"/>
                      <a:pt x="0" y="1"/>
                    </a:cubicBezTo>
                    <a:cubicBezTo>
                      <a:pt x="0" y="1"/>
                      <a:pt x="1" y="1"/>
                      <a:pt x="1" y="1"/>
                    </a:cubicBezTo>
                    <a:cubicBezTo>
                      <a:pt x="32" y="1"/>
                      <a:pt x="32" y="1"/>
                      <a:pt x="32" y="1"/>
                    </a:cubicBezTo>
                    <a:cubicBezTo>
                      <a:pt x="33" y="1"/>
                      <a:pt x="33" y="1"/>
                      <a:pt x="33" y="1"/>
                    </a:cubicBezTo>
                    <a:cubicBezTo>
                      <a:pt x="33" y="0"/>
                      <a:pt x="33" y="0"/>
                      <a:pt x="3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270">
                <a:extLst>
                  <a:ext uri="{FF2B5EF4-FFF2-40B4-BE49-F238E27FC236}">
                    <a16:creationId xmlns:a16="http://schemas.microsoft.com/office/drawing/2014/main" id="{06A5B6B9-95CB-4B9E-B38B-F75CB7931864}"/>
                  </a:ext>
                </a:extLst>
              </p:cNvPr>
              <p:cNvSpPr>
                <a:spLocks/>
              </p:cNvSpPr>
              <p:nvPr/>
            </p:nvSpPr>
            <p:spPr bwMode="auto">
              <a:xfrm>
                <a:off x="3705225" y="4943475"/>
                <a:ext cx="82550" cy="6350"/>
              </a:xfrm>
              <a:custGeom>
                <a:avLst/>
                <a:gdLst>
                  <a:gd name="T0" fmla="*/ 26 w 26"/>
                  <a:gd name="T1" fmla="*/ 1 h 2"/>
                  <a:gd name="T2" fmla="*/ 26 w 26"/>
                  <a:gd name="T3" fmla="*/ 0 h 2"/>
                  <a:gd name="T4" fmla="*/ 1 w 26"/>
                  <a:gd name="T5" fmla="*/ 0 h 2"/>
                  <a:gd name="T6" fmla="*/ 0 w 26"/>
                  <a:gd name="T7" fmla="*/ 1 h 2"/>
                  <a:gd name="T8" fmla="*/ 1 w 26"/>
                  <a:gd name="T9" fmla="*/ 2 h 2"/>
                  <a:gd name="T10" fmla="*/ 26 w 26"/>
                  <a:gd name="T11" fmla="*/ 2 h 2"/>
                  <a:gd name="T12" fmla="*/ 26 w 26"/>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6" h="2">
                    <a:moveTo>
                      <a:pt x="26" y="1"/>
                    </a:moveTo>
                    <a:cubicBezTo>
                      <a:pt x="26" y="0"/>
                      <a:pt x="26" y="0"/>
                      <a:pt x="26" y="0"/>
                    </a:cubicBezTo>
                    <a:cubicBezTo>
                      <a:pt x="1" y="0"/>
                      <a:pt x="1" y="0"/>
                      <a:pt x="1" y="0"/>
                    </a:cubicBezTo>
                    <a:cubicBezTo>
                      <a:pt x="1" y="0"/>
                      <a:pt x="0" y="0"/>
                      <a:pt x="0" y="1"/>
                    </a:cubicBezTo>
                    <a:cubicBezTo>
                      <a:pt x="0" y="1"/>
                      <a:pt x="1" y="2"/>
                      <a:pt x="1" y="2"/>
                    </a:cubicBezTo>
                    <a:cubicBezTo>
                      <a:pt x="26" y="2"/>
                      <a:pt x="26" y="2"/>
                      <a:pt x="26" y="2"/>
                    </a:cubicBezTo>
                    <a:cubicBezTo>
                      <a:pt x="26" y="2"/>
                      <a:pt x="26" y="1"/>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271">
                <a:extLst>
                  <a:ext uri="{FF2B5EF4-FFF2-40B4-BE49-F238E27FC236}">
                    <a16:creationId xmlns:a16="http://schemas.microsoft.com/office/drawing/2014/main" id="{E103581B-BEAA-4069-B60C-09551EE8A5F6}"/>
                  </a:ext>
                </a:extLst>
              </p:cNvPr>
              <p:cNvSpPr>
                <a:spLocks/>
              </p:cNvSpPr>
              <p:nvPr/>
            </p:nvSpPr>
            <p:spPr bwMode="auto">
              <a:xfrm>
                <a:off x="3705225" y="4908550"/>
                <a:ext cx="60325" cy="6350"/>
              </a:xfrm>
              <a:custGeom>
                <a:avLst/>
                <a:gdLst>
                  <a:gd name="T0" fmla="*/ 1 w 19"/>
                  <a:gd name="T1" fmla="*/ 2 h 2"/>
                  <a:gd name="T2" fmla="*/ 18 w 19"/>
                  <a:gd name="T3" fmla="*/ 2 h 2"/>
                  <a:gd name="T4" fmla="*/ 19 w 19"/>
                  <a:gd name="T5" fmla="*/ 1 h 2"/>
                  <a:gd name="T6" fmla="*/ 18 w 19"/>
                  <a:gd name="T7" fmla="*/ 0 h 2"/>
                  <a:gd name="T8" fmla="*/ 1 w 19"/>
                  <a:gd name="T9" fmla="*/ 0 h 2"/>
                  <a:gd name="T10" fmla="*/ 0 w 19"/>
                  <a:gd name="T11" fmla="*/ 1 h 2"/>
                  <a:gd name="T12" fmla="*/ 1 w 1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1" y="2"/>
                    </a:moveTo>
                    <a:cubicBezTo>
                      <a:pt x="18" y="2"/>
                      <a:pt x="18" y="2"/>
                      <a:pt x="18" y="2"/>
                    </a:cubicBezTo>
                    <a:cubicBezTo>
                      <a:pt x="19" y="2"/>
                      <a:pt x="19" y="2"/>
                      <a:pt x="19" y="1"/>
                    </a:cubicBezTo>
                    <a:cubicBezTo>
                      <a:pt x="19" y="1"/>
                      <a:pt x="19" y="0"/>
                      <a:pt x="18" y="0"/>
                    </a:cubicBezTo>
                    <a:cubicBezTo>
                      <a:pt x="1" y="0"/>
                      <a:pt x="1" y="0"/>
                      <a:pt x="1" y="0"/>
                    </a:cubicBezTo>
                    <a:cubicBezTo>
                      <a:pt x="1" y="0"/>
                      <a:pt x="0" y="1"/>
                      <a:pt x="0" y="1"/>
                    </a:cubicBezTo>
                    <a:cubicBezTo>
                      <a:pt x="0" y="2"/>
                      <a:pt x="1" y="2"/>
                      <a:pt x="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272">
                <a:extLst>
                  <a:ext uri="{FF2B5EF4-FFF2-40B4-BE49-F238E27FC236}">
                    <a16:creationId xmlns:a16="http://schemas.microsoft.com/office/drawing/2014/main" id="{883040BD-879D-440F-9A6F-6C089F0D8E20}"/>
                  </a:ext>
                </a:extLst>
              </p:cNvPr>
              <p:cNvSpPr>
                <a:spLocks/>
              </p:cNvSpPr>
              <p:nvPr/>
            </p:nvSpPr>
            <p:spPr bwMode="auto">
              <a:xfrm>
                <a:off x="3705225" y="4962525"/>
                <a:ext cx="47625" cy="3175"/>
              </a:xfrm>
              <a:custGeom>
                <a:avLst/>
                <a:gdLst>
                  <a:gd name="T0" fmla="*/ 0 w 15"/>
                  <a:gd name="T1" fmla="*/ 0 h 1"/>
                  <a:gd name="T2" fmla="*/ 1 w 15"/>
                  <a:gd name="T3" fmla="*/ 1 h 1"/>
                  <a:gd name="T4" fmla="*/ 14 w 15"/>
                  <a:gd name="T5" fmla="*/ 1 h 1"/>
                  <a:gd name="T6" fmla="*/ 15 w 15"/>
                  <a:gd name="T7" fmla="*/ 0 h 1"/>
                  <a:gd name="T8" fmla="*/ 14 w 15"/>
                  <a:gd name="T9" fmla="*/ 0 h 1"/>
                  <a:gd name="T10" fmla="*/ 1 w 15"/>
                  <a:gd name="T11" fmla="*/ 0 h 1"/>
                  <a:gd name="T12" fmla="*/ 0 w 1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0" y="0"/>
                    </a:moveTo>
                    <a:cubicBezTo>
                      <a:pt x="0" y="1"/>
                      <a:pt x="1" y="1"/>
                      <a:pt x="1" y="1"/>
                    </a:cubicBezTo>
                    <a:cubicBezTo>
                      <a:pt x="14" y="1"/>
                      <a:pt x="14" y="1"/>
                      <a:pt x="14" y="1"/>
                    </a:cubicBezTo>
                    <a:cubicBezTo>
                      <a:pt x="14" y="1"/>
                      <a:pt x="15" y="1"/>
                      <a:pt x="15" y="0"/>
                    </a:cubicBezTo>
                    <a:cubicBezTo>
                      <a:pt x="15" y="0"/>
                      <a:pt x="14" y="0"/>
                      <a:pt x="14" y="0"/>
                    </a:cubicBezTo>
                    <a:cubicBezTo>
                      <a:pt x="1" y="0"/>
                      <a:pt x="1" y="0"/>
                      <a:pt x="1" y="0"/>
                    </a:cubicBezTo>
                    <a:cubicBezTo>
                      <a:pt x="1"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273">
                <a:extLst>
                  <a:ext uri="{FF2B5EF4-FFF2-40B4-BE49-F238E27FC236}">
                    <a16:creationId xmlns:a16="http://schemas.microsoft.com/office/drawing/2014/main" id="{3864C8D9-4875-469E-B20A-4139A0864707}"/>
                  </a:ext>
                </a:extLst>
              </p:cNvPr>
              <p:cNvSpPr>
                <a:spLocks noEditPoints="1"/>
              </p:cNvSpPr>
              <p:nvPr/>
            </p:nvSpPr>
            <p:spPr bwMode="auto">
              <a:xfrm>
                <a:off x="3689350" y="4864100"/>
                <a:ext cx="136525" cy="195262"/>
              </a:xfrm>
              <a:custGeom>
                <a:avLst/>
                <a:gdLst>
                  <a:gd name="T0" fmla="*/ 43 w 43"/>
                  <a:gd name="T1" fmla="*/ 15 h 61"/>
                  <a:gd name="T2" fmla="*/ 43 w 43"/>
                  <a:gd name="T3" fmla="*/ 14 h 61"/>
                  <a:gd name="T4" fmla="*/ 29 w 43"/>
                  <a:gd name="T5" fmla="*/ 0 h 61"/>
                  <a:gd name="T6" fmla="*/ 29 w 43"/>
                  <a:gd name="T7" fmla="*/ 0 h 61"/>
                  <a:gd name="T8" fmla="*/ 29 w 43"/>
                  <a:gd name="T9" fmla="*/ 0 h 61"/>
                  <a:gd name="T10" fmla="*/ 28 w 43"/>
                  <a:gd name="T11" fmla="*/ 0 h 61"/>
                  <a:gd name="T12" fmla="*/ 28 w 43"/>
                  <a:gd name="T13" fmla="*/ 0 h 61"/>
                  <a:gd name="T14" fmla="*/ 1 w 43"/>
                  <a:gd name="T15" fmla="*/ 0 h 61"/>
                  <a:gd name="T16" fmla="*/ 0 w 43"/>
                  <a:gd name="T17" fmla="*/ 1 h 61"/>
                  <a:gd name="T18" fmla="*/ 0 w 43"/>
                  <a:gd name="T19" fmla="*/ 60 h 61"/>
                  <a:gd name="T20" fmla="*/ 1 w 43"/>
                  <a:gd name="T21" fmla="*/ 61 h 61"/>
                  <a:gd name="T22" fmla="*/ 32 w 43"/>
                  <a:gd name="T23" fmla="*/ 61 h 61"/>
                  <a:gd name="T24" fmla="*/ 32 w 43"/>
                  <a:gd name="T25" fmla="*/ 59 h 61"/>
                  <a:gd name="T26" fmla="*/ 2 w 43"/>
                  <a:gd name="T27" fmla="*/ 59 h 61"/>
                  <a:gd name="T28" fmla="*/ 2 w 43"/>
                  <a:gd name="T29" fmla="*/ 2 h 61"/>
                  <a:gd name="T30" fmla="*/ 27 w 43"/>
                  <a:gd name="T31" fmla="*/ 2 h 61"/>
                  <a:gd name="T32" fmla="*/ 27 w 43"/>
                  <a:gd name="T33" fmla="*/ 15 h 61"/>
                  <a:gd name="T34" fmla="*/ 28 w 43"/>
                  <a:gd name="T35" fmla="*/ 16 h 61"/>
                  <a:gd name="T36" fmla="*/ 42 w 43"/>
                  <a:gd name="T37" fmla="*/ 16 h 61"/>
                  <a:gd name="T38" fmla="*/ 42 w 43"/>
                  <a:gd name="T39" fmla="*/ 35 h 61"/>
                  <a:gd name="T40" fmla="*/ 43 w 43"/>
                  <a:gd name="T41" fmla="*/ 35 h 61"/>
                  <a:gd name="T42" fmla="*/ 43 w 43"/>
                  <a:gd name="T43" fmla="*/ 15 h 61"/>
                  <a:gd name="T44" fmla="*/ 43 w 43"/>
                  <a:gd name="T45" fmla="*/ 15 h 61"/>
                  <a:gd name="T46" fmla="*/ 43 w 43"/>
                  <a:gd name="T47" fmla="*/ 15 h 61"/>
                  <a:gd name="T48" fmla="*/ 29 w 43"/>
                  <a:gd name="T49" fmla="*/ 14 h 61"/>
                  <a:gd name="T50" fmla="*/ 29 w 43"/>
                  <a:gd name="T51" fmla="*/ 3 h 61"/>
                  <a:gd name="T52" fmla="*/ 30 w 43"/>
                  <a:gd name="T53" fmla="*/ 3 h 61"/>
                  <a:gd name="T54" fmla="*/ 40 w 43"/>
                  <a:gd name="T55" fmla="*/ 14 h 61"/>
                  <a:gd name="T56" fmla="*/ 29 w 43"/>
                  <a:gd name="T57"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61">
                    <a:moveTo>
                      <a:pt x="43" y="15"/>
                    </a:moveTo>
                    <a:cubicBezTo>
                      <a:pt x="43" y="15"/>
                      <a:pt x="43" y="15"/>
                      <a:pt x="43" y="14"/>
                    </a:cubicBezTo>
                    <a:cubicBezTo>
                      <a:pt x="29" y="0"/>
                      <a:pt x="29" y="0"/>
                      <a:pt x="29" y="0"/>
                    </a:cubicBezTo>
                    <a:cubicBezTo>
                      <a:pt x="29" y="0"/>
                      <a:pt x="29" y="0"/>
                      <a:pt x="29" y="0"/>
                    </a:cubicBezTo>
                    <a:cubicBezTo>
                      <a:pt x="29" y="0"/>
                      <a:pt x="29" y="0"/>
                      <a:pt x="29" y="0"/>
                    </a:cubicBezTo>
                    <a:cubicBezTo>
                      <a:pt x="29" y="0"/>
                      <a:pt x="29" y="0"/>
                      <a:pt x="28" y="0"/>
                    </a:cubicBezTo>
                    <a:cubicBezTo>
                      <a:pt x="28" y="0"/>
                      <a:pt x="28" y="0"/>
                      <a:pt x="28" y="0"/>
                    </a:cubicBezTo>
                    <a:cubicBezTo>
                      <a:pt x="1" y="0"/>
                      <a:pt x="1" y="0"/>
                      <a:pt x="1" y="0"/>
                    </a:cubicBezTo>
                    <a:cubicBezTo>
                      <a:pt x="1" y="0"/>
                      <a:pt x="0" y="0"/>
                      <a:pt x="0" y="1"/>
                    </a:cubicBezTo>
                    <a:cubicBezTo>
                      <a:pt x="0" y="60"/>
                      <a:pt x="0" y="60"/>
                      <a:pt x="0" y="60"/>
                    </a:cubicBezTo>
                    <a:cubicBezTo>
                      <a:pt x="0" y="60"/>
                      <a:pt x="1" y="61"/>
                      <a:pt x="1" y="61"/>
                    </a:cubicBezTo>
                    <a:cubicBezTo>
                      <a:pt x="32" y="61"/>
                      <a:pt x="32" y="61"/>
                      <a:pt x="32" y="61"/>
                    </a:cubicBezTo>
                    <a:cubicBezTo>
                      <a:pt x="32" y="60"/>
                      <a:pt x="32" y="60"/>
                      <a:pt x="32" y="59"/>
                    </a:cubicBezTo>
                    <a:cubicBezTo>
                      <a:pt x="2" y="59"/>
                      <a:pt x="2" y="59"/>
                      <a:pt x="2" y="59"/>
                    </a:cubicBezTo>
                    <a:cubicBezTo>
                      <a:pt x="2" y="2"/>
                      <a:pt x="2" y="2"/>
                      <a:pt x="2" y="2"/>
                    </a:cubicBezTo>
                    <a:cubicBezTo>
                      <a:pt x="27" y="2"/>
                      <a:pt x="27" y="2"/>
                      <a:pt x="27" y="2"/>
                    </a:cubicBezTo>
                    <a:cubicBezTo>
                      <a:pt x="27" y="15"/>
                      <a:pt x="27" y="15"/>
                      <a:pt x="27" y="15"/>
                    </a:cubicBezTo>
                    <a:cubicBezTo>
                      <a:pt x="27" y="16"/>
                      <a:pt x="28" y="16"/>
                      <a:pt x="28" y="16"/>
                    </a:cubicBezTo>
                    <a:cubicBezTo>
                      <a:pt x="42" y="16"/>
                      <a:pt x="42" y="16"/>
                      <a:pt x="42" y="16"/>
                    </a:cubicBezTo>
                    <a:cubicBezTo>
                      <a:pt x="42" y="35"/>
                      <a:pt x="42" y="35"/>
                      <a:pt x="42" y="35"/>
                    </a:cubicBezTo>
                    <a:cubicBezTo>
                      <a:pt x="42" y="35"/>
                      <a:pt x="43" y="35"/>
                      <a:pt x="43" y="35"/>
                    </a:cubicBezTo>
                    <a:cubicBezTo>
                      <a:pt x="43" y="15"/>
                      <a:pt x="43" y="15"/>
                      <a:pt x="43" y="15"/>
                    </a:cubicBezTo>
                    <a:cubicBezTo>
                      <a:pt x="43" y="15"/>
                      <a:pt x="43" y="15"/>
                      <a:pt x="43" y="15"/>
                    </a:cubicBezTo>
                    <a:cubicBezTo>
                      <a:pt x="43" y="15"/>
                      <a:pt x="43" y="15"/>
                      <a:pt x="43" y="15"/>
                    </a:cubicBezTo>
                    <a:close/>
                    <a:moveTo>
                      <a:pt x="29" y="14"/>
                    </a:moveTo>
                    <a:cubicBezTo>
                      <a:pt x="29" y="3"/>
                      <a:pt x="29" y="3"/>
                      <a:pt x="29" y="3"/>
                    </a:cubicBezTo>
                    <a:cubicBezTo>
                      <a:pt x="30" y="3"/>
                      <a:pt x="30" y="3"/>
                      <a:pt x="30" y="3"/>
                    </a:cubicBezTo>
                    <a:cubicBezTo>
                      <a:pt x="40" y="14"/>
                      <a:pt x="40" y="14"/>
                      <a:pt x="40" y="14"/>
                    </a:cubicBezTo>
                    <a:lnTo>
                      <a:pt x="29"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2" name="Freeform 42">
              <a:extLst>
                <a:ext uri="{FF2B5EF4-FFF2-40B4-BE49-F238E27FC236}">
                  <a16:creationId xmlns:a16="http://schemas.microsoft.com/office/drawing/2014/main" id="{EA3D48D2-5107-425C-AE19-8077E045A157}"/>
                </a:ext>
              </a:extLst>
            </p:cNvPr>
            <p:cNvSpPr>
              <a:spLocks/>
            </p:cNvSpPr>
            <p:nvPr/>
          </p:nvSpPr>
          <p:spPr bwMode="auto">
            <a:xfrm>
              <a:off x="2537100" y="7867493"/>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83" name="Group 82">
              <a:extLst>
                <a:ext uri="{FF2B5EF4-FFF2-40B4-BE49-F238E27FC236}">
                  <a16:creationId xmlns:a16="http://schemas.microsoft.com/office/drawing/2014/main" id="{5D0F201D-BDFD-49F4-AFD4-7EDFBD856521}"/>
                </a:ext>
              </a:extLst>
            </p:cNvPr>
            <p:cNvGrpSpPr/>
            <p:nvPr/>
          </p:nvGrpSpPr>
          <p:grpSpPr>
            <a:xfrm>
              <a:off x="2606723" y="8008652"/>
              <a:ext cx="374601" cy="221105"/>
              <a:chOff x="5267325" y="4760913"/>
              <a:chExt cx="325438" cy="192087"/>
            </a:xfrm>
          </p:grpSpPr>
          <p:sp>
            <p:nvSpPr>
              <p:cNvPr id="122" name="Freeform 280">
                <a:extLst>
                  <a:ext uri="{FF2B5EF4-FFF2-40B4-BE49-F238E27FC236}">
                    <a16:creationId xmlns:a16="http://schemas.microsoft.com/office/drawing/2014/main" id="{3039B907-C831-4AE0-9951-96CAA557B5F0}"/>
                  </a:ext>
                </a:extLst>
              </p:cNvPr>
              <p:cNvSpPr>
                <a:spLocks/>
              </p:cNvSpPr>
              <p:nvPr/>
            </p:nvSpPr>
            <p:spPr bwMode="auto">
              <a:xfrm>
                <a:off x="5395913" y="4924425"/>
                <a:ext cx="196850" cy="22225"/>
              </a:xfrm>
              <a:custGeom>
                <a:avLst/>
                <a:gdLst>
                  <a:gd name="T0" fmla="*/ 59 w 62"/>
                  <a:gd name="T1" fmla="*/ 0 h 7"/>
                  <a:gd name="T2" fmla="*/ 56 w 62"/>
                  <a:gd name="T3" fmla="*/ 4 h 7"/>
                  <a:gd name="T4" fmla="*/ 54 w 62"/>
                  <a:gd name="T5" fmla="*/ 5 h 7"/>
                  <a:gd name="T6" fmla="*/ 53 w 62"/>
                  <a:gd name="T7" fmla="*/ 4 h 7"/>
                  <a:gd name="T8" fmla="*/ 50 w 62"/>
                  <a:gd name="T9" fmla="*/ 0 h 7"/>
                  <a:gd name="T10" fmla="*/ 46 w 62"/>
                  <a:gd name="T11" fmla="*/ 4 h 7"/>
                  <a:gd name="T12" fmla="*/ 45 w 62"/>
                  <a:gd name="T13" fmla="*/ 5 h 7"/>
                  <a:gd name="T14" fmla="*/ 44 w 62"/>
                  <a:gd name="T15" fmla="*/ 4 h 7"/>
                  <a:gd name="T16" fmla="*/ 40 w 62"/>
                  <a:gd name="T17" fmla="*/ 0 h 7"/>
                  <a:gd name="T18" fmla="*/ 37 w 62"/>
                  <a:gd name="T19" fmla="*/ 4 h 7"/>
                  <a:gd name="T20" fmla="*/ 36 w 62"/>
                  <a:gd name="T21" fmla="*/ 5 h 7"/>
                  <a:gd name="T22" fmla="*/ 34 w 62"/>
                  <a:gd name="T23" fmla="*/ 4 h 7"/>
                  <a:gd name="T24" fmla="*/ 31 w 62"/>
                  <a:gd name="T25" fmla="*/ 0 h 7"/>
                  <a:gd name="T26" fmla="*/ 28 w 62"/>
                  <a:gd name="T27" fmla="*/ 4 h 7"/>
                  <a:gd name="T28" fmla="*/ 26 w 62"/>
                  <a:gd name="T29" fmla="*/ 5 h 7"/>
                  <a:gd name="T30" fmla="*/ 25 w 62"/>
                  <a:gd name="T31" fmla="*/ 4 h 7"/>
                  <a:gd name="T32" fmla="*/ 22 w 62"/>
                  <a:gd name="T33" fmla="*/ 0 h 7"/>
                  <a:gd name="T34" fmla="*/ 18 w 62"/>
                  <a:gd name="T35" fmla="*/ 4 h 7"/>
                  <a:gd name="T36" fmla="*/ 17 w 62"/>
                  <a:gd name="T37" fmla="*/ 5 h 7"/>
                  <a:gd name="T38" fmla="*/ 16 w 62"/>
                  <a:gd name="T39" fmla="*/ 4 h 7"/>
                  <a:gd name="T40" fmla="*/ 12 w 62"/>
                  <a:gd name="T41" fmla="*/ 0 h 7"/>
                  <a:gd name="T42" fmla="*/ 9 w 62"/>
                  <a:gd name="T43" fmla="*/ 4 h 7"/>
                  <a:gd name="T44" fmla="*/ 8 w 62"/>
                  <a:gd name="T45" fmla="*/ 5 h 7"/>
                  <a:gd name="T46" fmla="*/ 7 w 62"/>
                  <a:gd name="T47" fmla="*/ 4 h 7"/>
                  <a:gd name="T48" fmla="*/ 3 w 62"/>
                  <a:gd name="T49" fmla="*/ 0 h 7"/>
                  <a:gd name="T50" fmla="*/ 0 w 62"/>
                  <a:gd name="T51" fmla="*/ 4 h 7"/>
                  <a:gd name="T52" fmla="*/ 1 w 62"/>
                  <a:gd name="T53" fmla="*/ 5 h 7"/>
                  <a:gd name="T54" fmla="*/ 2 w 62"/>
                  <a:gd name="T55" fmla="*/ 4 h 7"/>
                  <a:gd name="T56" fmla="*/ 3 w 62"/>
                  <a:gd name="T57" fmla="*/ 2 h 7"/>
                  <a:gd name="T58" fmla="*/ 4 w 62"/>
                  <a:gd name="T59" fmla="*/ 4 h 7"/>
                  <a:gd name="T60" fmla="*/ 8 w 62"/>
                  <a:gd name="T61" fmla="*/ 7 h 7"/>
                  <a:gd name="T62" fmla="*/ 11 w 62"/>
                  <a:gd name="T63" fmla="*/ 4 h 7"/>
                  <a:gd name="T64" fmla="*/ 12 w 62"/>
                  <a:gd name="T65" fmla="*/ 2 h 7"/>
                  <a:gd name="T66" fmla="*/ 14 w 62"/>
                  <a:gd name="T67" fmla="*/ 4 h 7"/>
                  <a:gd name="T68" fmla="*/ 17 w 62"/>
                  <a:gd name="T69" fmla="*/ 7 h 7"/>
                  <a:gd name="T70" fmla="*/ 20 w 62"/>
                  <a:gd name="T71" fmla="*/ 4 h 7"/>
                  <a:gd name="T72" fmla="*/ 22 w 62"/>
                  <a:gd name="T73" fmla="*/ 2 h 7"/>
                  <a:gd name="T74" fmla="*/ 23 w 62"/>
                  <a:gd name="T75" fmla="*/ 4 h 7"/>
                  <a:gd name="T76" fmla="*/ 26 w 62"/>
                  <a:gd name="T77" fmla="*/ 7 h 7"/>
                  <a:gd name="T78" fmla="*/ 30 w 62"/>
                  <a:gd name="T79" fmla="*/ 4 h 7"/>
                  <a:gd name="T80" fmla="*/ 31 w 62"/>
                  <a:gd name="T81" fmla="*/ 2 h 7"/>
                  <a:gd name="T82" fmla="*/ 32 w 62"/>
                  <a:gd name="T83" fmla="*/ 4 h 7"/>
                  <a:gd name="T84" fmla="*/ 36 w 62"/>
                  <a:gd name="T85" fmla="*/ 7 h 7"/>
                  <a:gd name="T86" fmla="*/ 39 w 62"/>
                  <a:gd name="T87" fmla="*/ 4 h 7"/>
                  <a:gd name="T88" fmla="*/ 40 w 62"/>
                  <a:gd name="T89" fmla="*/ 2 h 7"/>
                  <a:gd name="T90" fmla="*/ 42 w 62"/>
                  <a:gd name="T91" fmla="*/ 4 h 7"/>
                  <a:gd name="T92" fmla="*/ 45 w 62"/>
                  <a:gd name="T93" fmla="*/ 7 h 7"/>
                  <a:gd name="T94" fmla="*/ 48 w 62"/>
                  <a:gd name="T95" fmla="*/ 4 h 7"/>
                  <a:gd name="T96" fmla="*/ 50 w 62"/>
                  <a:gd name="T97" fmla="*/ 2 h 7"/>
                  <a:gd name="T98" fmla="*/ 51 w 62"/>
                  <a:gd name="T99" fmla="*/ 4 h 7"/>
                  <a:gd name="T100" fmla="*/ 54 w 62"/>
                  <a:gd name="T101" fmla="*/ 7 h 7"/>
                  <a:gd name="T102" fmla="*/ 58 w 62"/>
                  <a:gd name="T103" fmla="*/ 4 h 7"/>
                  <a:gd name="T104" fmla="*/ 59 w 62"/>
                  <a:gd name="T105" fmla="*/ 2 h 7"/>
                  <a:gd name="T106" fmla="*/ 60 w 62"/>
                  <a:gd name="T107" fmla="*/ 4 h 7"/>
                  <a:gd name="T108" fmla="*/ 61 w 62"/>
                  <a:gd name="T109" fmla="*/ 5 h 7"/>
                  <a:gd name="T110" fmla="*/ 62 w 62"/>
                  <a:gd name="T111" fmla="*/ 4 h 7"/>
                  <a:gd name="T112" fmla="*/ 59 w 62"/>
                  <a:gd name="T11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
                    <a:moveTo>
                      <a:pt x="59" y="0"/>
                    </a:moveTo>
                    <a:cubicBezTo>
                      <a:pt x="57" y="0"/>
                      <a:pt x="56" y="2"/>
                      <a:pt x="56" y="4"/>
                    </a:cubicBezTo>
                    <a:cubicBezTo>
                      <a:pt x="56" y="4"/>
                      <a:pt x="55" y="5"/>
                      <a:pt x="54" y="5"/>
                    </a:cubicBezTo>
                    <a:cubicBezTo>
                      <a:pt x="54" y="5"/>
                      <a:pt x="53" y="4"/>
                      <a:pt x="53" y="4"/>
                    </a:cubicBezTo>
                    <a:cubicBezTo>
                      <a:pt x="53" y="2"/>
                      <a:pt x="52" y="0"/>
                      <a:pt x="50" y="0"/>
                    </a:cubicBezTo>
                    <a:cubicBezTo>
                      <a:pt x="48" y="0"/>
                      <a:pt x="46" y="2"/>
                      <a:pt x="46" y="4"/>
                    </a:cubicBezTo>
                    <a:cubicBezTo>
                      <a:pt x="46" y="4"/>
                      <a:pt x="46" y="5"/>
                      <a:pt x="45" y="5"/>
                    </a:cubicBezTo>
                    <a:cubicBezTo>
                      <a:pt x="44" y="5"/>
                      <a:pt x="44" y="4"/>
                      <a:pt x="44" y="4"/>
                    </a:cubicBezTo>
                    <a:cubicBezTo>
                      <a:pt x="44" y="2"/>
                      <a:pt x="42" y="0"/>
                      <a:pt x="40" y="0"/>
                    </a:cubicBezTo>
                    <a:cubicBezTo>
                      <a:pt x="39" y="0"/>
                      <a:pt x="37" y="2"/>
                      <a:pt x="37" y="4"/>
                    </a:cubicBezTo>
                    <a:cubicBezTo>
                      <a:pt x="37" y="4"/>
                      <a:pt x="36" y="5"/>
                      <a:pt x="36" y="5"/>
                    </a:cubicBezTo>
                    <a:cubicBezTo>
                      <a:pt x="35" y="5"/>
                      <a:pt x="34" y="4"/>
                      <a:pt x="34" y="4"/>
                    </a:cubicBezTo>
                    <a:cubicBezTo>
                      <a:pt x="34" y="2"/>
                      <a:pt x="33" y="0"/>
                      <a:pt x="31" y="0"/>
                    </a:cubicBezTo>
                    <a:cubicBezTo>
                      <a:pt x="29" y="0"/>
                      <a:pt x="28" y="2"/>
                      <a:pt x="28" y="4"/>
                    </a:cubicBezTo>
                    <a:cubicBezTo>
                      <a:pt x="28" y="4"/>
                      <a:pt x="27" y="5"/>
                      <a:pt x="26" y="5"/>
                    </a:cubicBezTo>
                    <a:cubicBezTo>
                      <a:pt x="26" y="5"/>
                      <a:pt x="25" y="4"/>
                      <a:pt x="25" y="4"/>
                    </a:cubicBezTo>
                    <a:cubicBezTo>
                      <a:pt x="25" y="2"/>
                      <a:pt x="24" y="0"/>
                      <a:pt x="22" y="0"/>
                    </a:cubicBezTo>
                    <a:cubicBezTo>
                      <a:pt x="20" y="0"/>
                      <a:pt x="18" y="2"/>
                      <a:pt x="18" y="4"/>
                    </a:cubicBezTo>
                    <a:cubicBezTo>
                      <a:pt x="18" y="4"/>
                      <a:pt x="18" y="5"/>
                      <a:pt x="17" y="5"/>
                    </a:cubicBezTo>
                    <a:cubicBezTo>
                      <a:pt x="16" y="5"/>
                      <a:pt x="16" y="4"/>
                      <a:pt x="16" y="4"/>
                    </a:cubicBezTo>
                    <a:cubicBezTo>
                      <a:pt x="16" y="2"/>
                      <a:pt x="14" y="0"/>
                      <a:pt x="12" y="0"/>
                    </a:cubicBezTo>
                    <a:cubicBezTo>
                      <a:pt x="11" y="0"/>
                      <a:pt x="9" y="2"/>
                      <a:pt x="9" y="4"/>
                    </a:cubicBezTo>
                    <a:cubicBezTo>
                      <a:pt x="9" y="4"/>
                      <a:pt x="9" y="5"/>
                      <a:pt x="8" y="5"/>
                    </a:cubicBezTo>
                    <a:cubicBezTo>
                      <a:pt x="7" y="5"/>
                      <a:pt x="7" y="4"/>
                      <a:pt x="7" y="4"/>
                    </a:cubicBezTo>
                    <a:cubicBezTo>
                      <a:pt x="7" y="2"/>
                      <a:pt x="5" y="0"/>
                      <a:pt x="3" y="0"/>
                    </a:cubicBezTo>
                    <a:cubicBezTo>
                      <a:pt x="1" y="0"/>
                      <a:pt x="0" y="2"/>
                      <a:pt x="0" y="4"/>
                    </a:cubicBezTo>
                    <a:cubicBezTo>
                      <a:pt x="0" y="4"/>
                      <a:pt x="0" y="5"/>
                      <a:pt x="1" y="5"/>
                    </a:cubicBezTo>
                    <a:cubicBezTo>
                      <a:pt x="1" y="5"/>
                      <a:pt x="2" y="4"/>
                      <a:pt x="2" y="4"/>
                    </a:cubicBezTo>
                    <a:cubicBezTo>
                      <a:pt x="2" y="3"/>
                      <a:pt x="2" y="2"/>
                      <a:pt x="3" y="2"/>
                    </a:cubicBezTo>
                    <a:cubicBezTo>
                      <a:pt x="4" y="2"/>
                      <a:pt x="4" y="3"/>
                      <a:pt x="4" y="4"/>
                    </a:cubicBezTo>
                    <a:cubicBezTo>
                      <a:pt x="4" y="5"/>
                      <a:pt x="6" y="7"/>
                      <a:pt x="8" y="7"/>
                    </a:cubicBezTo>
                    <a:cubicBezTo>
                      <a:pt x="10" y="7"/>
                      <a:pt x="11" y="5"/>
                      <a:pt x="11" y="4"/>
                    </a:cubicBezTo>
                    <a:cubicBezTo>
                      <a:pt x="11" y="3"/>
                      <a:pt x="12" y="2"/>
                      <a:pt x="12" y="2"/>
                    </a:cubicBezTo>
                    <a:cubicBezTo>
                      <a:pt x="13" y="2"/>
                      <a:pt x="14" y="3"/>
                      <a:pt x="14" y="4"/>
                    </a:cubicBezTo>
                    <a:cubicBezTo>
                      <a:pt x="14" y="5"/>
                      <a:pt x="15" y="7"/>
                      <a:pt x="17" y="7"/>
                    </a:cubicBezTo>
                    <a:cubicBezTo>
                      <a:pt x="19" y="7"/>
                      <a:pt x="20" y="5"/>
                      <a:pt x="20" y="4"/>
                    </a:cubicBezTo>
                    <a:cubicBezTo>
                      <a:pt x="20" y="3"/>
                      <a:pt x="21" y="2"/>
                      <a:pt x="22" y="2"/>
                    </a:cubicBezTo>
                    <a:cubicBezTo>
                      <a:pt x="23" y="2"/>
                      <a:pt x="23" y="3"/>
                      <a:pt x="23" y="4"/>
                    </a:cubicBezTo>
                    <a:cubicBezTo>
                      <a:pt x="23" y="5"/>
                      <a:pt x="25" y="7"/>
                      <a:pt x="26" y="7"/>
                    </a:cubicBezTo>
                    <a:cubicBezTo>
                      <a:pt x="28" y="7"/>
                      <a:pt x="30" y="5"/>
                      <a:pt x="30" y="4"/>
                    </a:cubicBezTo>
                    <a:cubicBezTo>
                      <a:pt x="30" y="3"/>
                      <a:pt x="30" y="2"/>
                      <a:pt x="31" y="2"/>
                    </a:cubicBezTo>
                    <a:cubicBezTo>
                      <a:pt x="32" y="2"/>
                      <a:pt x="32" y="3"/>
                      <a:pt x="32" y="4"/>
                    </a:cubicBezTo>
                    <a:cubicBezTo>
                      <a:pt x="32" y="5"/>
                      <a:pt x="34" y="7"/>
                      <a:pt x="36" y="7"/>
                    </a:cubicBezTo>
                    <a:cubicBezTo>
                      <a:pt x="38" y="7"/>
                      <a:pt x="39" y="5"/>
                      <a:pt x="39" y="4"/>
                    </a:cubicBezTo>
                    <a:cubicBezTo>
                      <a:pt x="39" y="3"/>
                      <a:pt x="40" y="2"/>
                      <a:pt x="40" y="2"/>
                    </a:cubicBezTo>
                    <a:cubicBezTo>
                      <a:pt x="41" y="2"/>
                      <a:pt x="42" y="3"/>
                      <a:pt x="42" y="4"/>
                    </a:cubicBezTo>
                    <a:cubicBezTo>
                      <a:pt x="42" y="5"/>
                      <a:pt x="43" y="7"/>
                      <a:pt x="45" y="7"/>
                    </a:cubicBezTo>
                    <a:cubicBezTo>
                      <a:pt x="47" y="7"/>
                      <a:pt x="48" y="5"/>
                      <a:pt x="48" y="4"/>
                    </a:cubicBezTo>
                    <a:cubicBezTo>
                      <a:pt x="48" y="3"/>
                      <a:pt x="49" y="2"/>
                      <a:pt x="50" y="2"/>
                    </a:cubicBezTo>
                    <a:cubicBezTo>
                      <a:pt x="50" y="2"/>
                      <a:pt x="51" y="3"/>
                      <a:pt x="51" y="4"/>
                    </a:cubicBezTo>
                    <a:cubicBezTo>
                      <a:pt x="51" y="5"/>
                      <a:pt x="53" y="7"/>
                      <a:pt x="54" y="7"/>
                    </a:cubicBezTo>
                    <a:cubicBezTo>
                      <a:pt x="56" y="7"/>
                      <a:pt x="58" y="5"/>
                      <a:pt x="58" y="4"/>
                    </a:cubicBezTo>
                    <a:cubicBezTo>
                      <a:pt x="58" y="3"/>
                      <a:pt x="58" y="2"/>
                      <a:pt x="59" y="2"/>
                    </a:cubicBezTo>
                    <a:cubicBezTo>
                      <a:pt x="60" y="2"/>
                      <a:pt x="60" y="3"/>
                      <a:pt x="60" y="4"/>
                    </a:cubicBezTo>
                    <a:cubicBezTo>
                      <a:pt x="60" y="4"/>
                      <a:pt x="61" y="5"/>
                      <a:pt x="61" y="5"/>
                    </a:cubicBezTo>
                    <a:cubicBezTo>
                      <a:pt x="62" y="5"/>
                      <a:pt x="62" y="4"/>
                      <a:pt x="62" y="4"/>
                    </a:cubicBezTo>
                    <a:cubicBezTo>
                      <a:pt x="62" y="2"/>
                      <a:pt x="61" y="0"/>
                      <a:pt x="5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281">
                <a:extLst>
                  <a:ext uri="{FF2B5EF4-FFF2-40B4-BE49-F238E27FC236}">
                    <a16:creationId xmlns:a16="http://schemas.microsoft.com/office/drawing/2014/main" id="{BE793E21-8E7D-4992-888D-049F44D0A0B9}"/>
                  </a:ext>
                </a:extLst>
              </p:cNvPr>
              <p:cNvSpPr>
                <a:spLocks noEditPoints="1"/>
              </p:cNvSpPr>
              <p:nvPr/>
            </p:nvSpPr>
            <p:spPr bwMode="auto">
              <a:xfrm>
                <a:off x="5411788" y="4789488"/>
                <a:ext cx="165100" cy="128587"/>
              </a:xfrm>
              <a:custGeom>
                <a:avLst/>
                <a:gdLst>
                  <a:gd name="T0" fmla="*/ 6 w 52"/>
                  <a:gd name="T1" fmla="*/ 37 h 40"/>
                  <a:gd name="T2" fmla="*/ 11 w 52"/>
                  <a:gd name="T3" fmla="*/ 40 h 40"/>
                  <a:gd name="T4" fmla="*/ 31 w 52"/>
                  <a:gd name="T5" fmla="*/ 40 h 40"/>
                  <a:gd name="T6" fmla="*/ 35 w 52"/>
                  <a:gd name="T7" fmla="*/ 39 h 40"/>
                  <a:gd name="T8" fmla="*/ 51 w 52"/>
                  <a:gd name="T9" fmla="*/ 29 h 40"/>
                  <a:gd name="T10" fmla="*/ 52 w 52"/>
                  <a:gd name="T11" fmla="*/ 26 h 40"/>
                  <a:gd name="T12" fmla="*/ 49 w 52"/>
                  <a:gd name="T13" fmla="*/ 24 h 40"/>
                  <a:gd name="T14" fmla="*/ 42 w 52"/>
                  <a:gd name="T15" fmla="*/ 24 h 40"/>
                  <a:gd name="T16" fmla="*/ 42 w 52"/>
                  <a:gd name="T17" fmla="*/ 13 h 40"/>
                  <a:gd name="T18" fmla="*/ 41 w 52"/>
                  <a:gd name="T19" fmla="*/ 12 h 40"/>
                  <a:gd name="T20" fmla="*/ 38 w 52"/>
                  <a:gd name="T21" fmla="*/ 12 h 40"/>
                  <a:gd name="T22" fmla="*/ 38 w 52"/>
                  <a:gd name="T23" fmla="*/ 1 h 40"/>
                  <a:gd name="T24" fmla="*/ 37 w 52"/>
                  <a:gd name="T25" fmla="*/ 0 h 40"/>
                  <a:gd name="T26" fmla="*/ 11 w 52"/>
                  <a:gd name="T27" fmla="*/ 0 h 40"/>
                  <a:gd name="T28" fmla="*/ 10 w 52"/>
                  <a:gd name="T29" fmla="*/ 1 h 40"/>
                  <a:gd name="T30" fmla="*/ 10 w 52"/>
                  <a:gd name="T31" fmla="*/ 12 h 40"/>
                  <a:gd name="T32" fmla="*/ 8 w 52"/>
                  <a:gd name="T33" fmla="*/ 12 h 40"/>
                  <a:gd name="T34" fmla="*/ 7 w 52"/>
                  <a:gd name="T35" fmla="*/ 13 h 40"/>
                  <a:gd name="T36" fmla="*/ 7 w 52"/>
                  <a:gd name="T37" fmla="*/ 24 h 40"/>
                  <a:gd name="T38" fmla="*/ 4 w 52"/>
                  <a:gd name="T39" fmla="*/ 24 h 40"/>
                  <a:gd name="T40" fmla="*/ 1 w 52"/>
                  <a:gd name="T41" fmla="*/ 26 h 40"/>
                  <a:gd name="T42" fmla="*/ 1 w 52"/>
                  <a:gd name="T43" fmla="*/ 29 h 40"/>
                  <a:gd name="T44" fmla="*/ 6 w 52"/>
                  <a:gd name="T45" fmla="*/ 37 h 40"/>
                  <a:gd name="T46" fmla="*/ 12 w 52"/>
                  <a:gd name="T47" fmla="*/ 2 h 40"/>
                  <a:gd name="T48" fmla="*/ 36 w 52"/>
                  <a:gd name="T49" fmla="*/ 2 h 40"/>
                  <a:gd name="T50" fmla="*/ 36 w 52"/>
                  <a:gd name="T51" fmla="*/ 12 h 40"/>
                  <a:gd name="T52" fmla="*/ 12 w 52"/>
                  <a:gd name="T53" fmla="*/ 12 h 40"/>
                  <a:gd name="T54" fmla="*/ 12 w 52"/>
                  <a:gd name="T55" fmla="*/ 2 h 40"/>
                  <a:gd name="T56" fmla="*/ 9 w 52"/>
                  <a:gd name="T57" fmla="*/ 14 h 40"/>
                  <a:gd name="T58" fmla="*/ 40 w 52"/>
                  <a:gd name="T59" fmla="*/ 14 h 40"/>
                  <a:gd name="T60" fmla="*/ 40 w 52"/>
                  <a:gd name="T61" fmla="*/ 24 h 40"/>
                  <a:gd name="T62" fmla="*/ 9 w 52"/>
                  <a:gd name="T63" fmla="*/ 24 h 40"/>
                  <a:gd name="T64" fmla="*/ 9 w 52"/>
                  <a:gd name="T65" fmla="*/ 14 h 40"/>
                  <a:gd name="T66" fmla="*/ 2 w 52"/>
                  <a:gd name="T67" fmla="*/ 27 h 40"/>
                  <a:gd name="T68" fmla="*/ 4 w 52"/>
                  <a:gd name="T69" fmla="*/ 26 h 40"/>
                  <a:gd name="T70" fmla="*/ 49 w 52"/>
                  <a:gd name="T71" fmla="*/ 26 h 40"/>
                  <a:gd name="T72" fmla="*/ 50 w 52"/>
                  <a:gd name="T73" fmla="*/ 26 h 40"/>
                  <a:gd name="T74" fmla="*/ 50 w 52"/>
                  <a:gd name="T75" fmla="*/ 27 h 40"/>
                  <a:gd name="T76" fmla="*/ 34 w 52"/>
                  <a:gd name="T77" fmla="*/ 37 h 40"/>
                  <a:gd name="T78" fmla="*/ 31 w 52"/>
                  <a:gd name="T79" fmla="*/ 38 h 40"/>
                  <a:gd name="T80" fmla="*/ 11 w 52"/>
                  <a:gd name="T81" fmla="*/ 38 h 40"/>
                  <a:gd name="T82" fmla="*/ 8 w 52"/>
                  <a:gd name="T83" fmla="*/ 36 h 40"/>
                  <a:gd name="T84" fmla="*/ 3 w 52"/>
                  <a:gd name="T85" fmla="*/ 28 h 40"/>
                  <a:gd name="T86" fmla="*/ 2 w 52"/>
                  <a:gd name="T8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40">
                    <a:moveTo>
                      <a:pt x="6" y="37"/>
                    </a:moveTo>
                    <a:cubicBezTo>
                      <a:pt x="7" y="39"/>
                      <a:pt x="9" y="40"/>
                      <a:pt x="11" y="40"/>
                    </a:cubicBezTo>
                    <a:cubicBezTo>
                      <a:pt x="31" y="40"/>
                      <a:pt x="31" y="40"/>
                      <a:pt x="31" y="40"/>
                    </a:cubicBezTo>
                    <a:cubicBezTo>
                      <a:pt x="32" y="40"/>
                      <a:pt x="34" y="39"/>
                      <a:pt x="35" y="39"/>
                    </a:cubicBezTo>
                    <a:cubicBezTo>
                      <a:pt x="51" y="29"/>
                      <a:pt x="51" y="29"/>
                      <a:pt x="51" y="29"/>
                    </a:cubicBezTo>
                    <a:cubicBezTo>
                      <a:pt x="52" y="28"/>
                      <a:pt x="52" y="27"/>
                      <a:pt x="52" y="26"/>
                    </a:cubicBezTo>
                    <a:cubicBezTo>
                      <a:pt x="51" y="25"/>
                      <a:pt x="50" y="24"/>
                      <a:pt x="49" y="24"/>
                    </a:cubicBezTo>
                    <a:cubicBezTo>
                      <a:pt x="42" y="24"/>
                      <a:pt x="42" y="24"/>
                      <a:pt x="42" y="24"/>
                    </a:cubicBezTo>
                    <a:cubicBezTo>
                      <a:pt x="42" y="13"/>
                      <a:pt x="42" y="13"/>
                      <a:pt x="42" y="13"/>
                    </a:cubicBezTo>
                    <a:cubicBezTo>
                      <a:pt x="42" y="13"/>
                      <a:pt x="41" y="12"/>
                      <a:pt x="41" y="12"/>
                    </a:cubicBezTo>
                    <a:cubicBezTo>
                      <a:pt x="38" y="12"/>
                      <a:pt x="38" y="12"/>
                      <a:pt x="38" y="12"/>
                    </a:cubicBezTo>
                    <a:cubicBezTo>
                      <a:pt x="38" y="1"/>
                      <a:pt x="38" y="1"/>
                      <a:pt x="38" y="1"/>
                    </a:cubicBezTo>
                    <a:cubicBezTo>
                      <a:pt x="38" y="1"/>
                      <a:pt x="38" y="0"/>
                      <a:pt x="37" y="0"/>
                    </a:cubicBezTo>
                    <a:cubicBezTo>
                      <a:pt x="11" y="0"/>
                      <a:pt x="11" y="0"/>
                      <a:pt x="11" y="0"/>
                    </a:cubicBezTo>
                    <a:cubicBezTo>
                      <a:pt x="11" y="0"/>
                      <a:pt x="10" y="1"/>
                      <a:pt x="10" y="1"/>
                    </a:cubicBezTo>
                    <a:cubicBezTo>
                      <a:pt x="10" y="12"/>
                      <a:pt x="10" y="12"/>
                      <a:pt x="10" y="12"/>
                    </a:cubicBezTo>
                    <a:cubicBezTo>
                      <a:pt x="8" y="12"/>
                      <a:pt x="8" y="12"/>
                      <a:pt x="8" y="12"/>
                    </a:cubicBezTo>
                    <a:cubicBezTo>
                      <a:pt x="7" y="12"/>
                      <a:pt x="7" y="13"/>
                      <a:pt x="7" y="13"/>
                    </a:cubicBezTo>
                    <a:cubicBezTo>
                      <a:pt x="7" y="24"/>
                      <a:pt x="7" y="24"/>
                      <a:pt x="7" y="24"/>
                    </a:cubicBezTo>
                    <a:cubicBezTo>
                      <a:pt x="4" y="24"/>
                      <a:pt x="4" y="24"/>
                      <a:pt x="4" y="24"/>
                    </a:cubicBezTo>
                    <a:cubicBezTo>
                      <a:pt x="2" y="24"/>
                      <a:pt x="1" y="25"/>
                      <a:pt x="1" y="26"/>
                    </a:cubicBezTo>
                    <a:cubicBezTo>
                      <a:pt x="0" y="27"/>
                      <a:pt x="0" y="28"/>
                      <a:pt x="1" y="29"/>
                    </a:cubicBezTo>
                    <a:lnTo>
                      <a:pt x="6" y="37"/>
                    </a:lnTo>
                    <a:close/>
                    <a:moveTo>
                      <a:pt x="12" y="2"/>
                    </a:moveTo>
                    <a:cubicBezTo>
                      <a:pt x="36" y="2"/>
                      <a:pt x="36" y="2"/>
                      <a:pt x="36" y="2"/>
                    </a:cubicBezTo>
                    <a:cubicBezTo>
                      <a:pt x="36" y="12"/>
                      <a:pt x="36" y="12"/>
                      <a:pt x="36" y="12"/>
                    </a:cubicBezTo>
                    <a:cubicBezTo>
                      <a:pt x="12" y="12"/>
                      <a:pt x="12" y="12"/>
                      <a:pt x="12" y="12"/>
                    </a:cubicBezTo>
                    <a:lnTo>
                      <a:pt x="12" y="2"/>
                    </a:lnTo>
                    <a:close/>
                    <a:moveTo>
                      <a:pt x="9" y="14"/>
                    </a:moveTo>
                    <a:cubicBezTo>
                      <a:pt x="40" y="14"/>
                      <a:pt x="40" y="14"/>
                      <a:pt x="40" y="14"/>
                    </a:cubicBezTo>
                    <a:cubicBezTo>
                      <a:pt x="40" y="24"/>
                      <a:pt x="40" y="24"/>
                      <a:pt x="40" y="24"/>
                    </a:cubicBezTo>
                    <a:cubicBezTo>
                      <a:pt x="9" y="24"/>
                      <a:pt x="9" y="24"/>
                      <a:pt x="9" y="24"/>
                    </a:cubicBezTo>
                    <a:lnTo>
                      <a:pt x="9" y="14"/>
                    </a:lnTo>
                    <a:close/>
                    <a:moveTo>
                      <a:pt x="2" y="27"/>
                    </a:moveTo>
                    <a:cubicBezTo>
                      <a:pt x="3" y="26"/>
                      <a:pt x="3" y="26"/>
                      <a:pt x="4" y="26"/>
                    </a:cubicBezTo>
                    <a:cubicBezTo>
                      <a:pt x="49" y="26"/>
                      <a:pt x="49" y="26"/>
                      <a:pt x="49" y="26"/>
                    </a:cubicBezTo>
                    <a:cubicBezTo>
                      <a:pt x="49" y="26"/>
                      <a:pt x="50" y="26"/>
                      <a:pt x="50" y="26"/>
                    </a:cubicBezTo>
                    <a:cubicBezTo>
                      <a:pt x="50" y="27"/>
                      <a:pt x="50" y="27"/>
                      <a:pt x="50" y="27"/>
                    </a:cubicBezTo>
                    <a:cubicBezTo>
                      <a:pt x="34" y="37"/>
                      <a:pt x="34" y="37"/>
                      <a:pt x="34" y="37"/>
                    </a:cubicBezTo>
                    <a:cubicBezTo>
                      <a:pt x="33" y="37"/>
                      <a:pt x="32" y="38"/>
                      <a:pt x="31" y="38"/>
                    </a:cubicBezTo>
                    <a:cubicBezTo>
                      <a:pt x="11" y="38"/>
                      <a:pt x="11" y="38"/>
                      <a:pt x="11" y="38"/>
                    </a:cubicBezTo>
                    <a:cubicBezTo>
                      <a:pt x="10" y="38"/>
                      <a:pt x="9" y="37"/>
                      <a:pt x="8" y="36"/>
                    </a:cubicBezTo>
                    <a:cubicBezTo>
                      <a:pt x="3" y="28"/>
                      <a:pt x="3" y="28"/>
                      <a:pt x="3" y="28"/>
                    </a:cubicBezTo>
                    <a:cubicBezTo>
                      <a:pt x="2" y="28"/>
                      <a:pt x="2" y="27"/>
                      <a:pt x="2"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Oval 282">
                <a:extLst>
                  <a:ext uri="{FF2B5EF4-FFF2-40B4-BE49-F238E27FC236}">
                    <a16:creationId xmlns:a16="http://schemas.microsoft.com/office/drawing/2014/main" id="{74BA423F-DA53-40CE-BDD6-3E7A34CA1EDF}"/>
                  </a:ext>
                </a:extLst>
              </p:cNvPr>
              <p:cNvSpPr>
                <a:spLocks noChangeArrowheads="1"/>
              </p:cNvSpPr>
              <p:nvPr/>
            </p:nvSpPr>
            <p:spPr bwMode="auto">
              <a:xfrm>
                <a:off x="5456238" y="4848225"/>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Oval 283">
                <a:extLst>
                  <a:ext uri="{FF2B5EF4-FFF2-40B4-BE49-F238E27FC236}">
                    <a16:creationId xmlns:a16="http://schemas.microsoft.com/office/drawing/2014/main" id="{7E8CFFBE-C662-4C4D-A778-0BC30E78E74B}"/>
                  </a:ext>
                </a:extLst>
              </p:cNvPr>
              <p:cNvSpPr>
                <a:spLocks noChangeArrowheads="1"/>
              </p:cNvSpPr>
              <p:nvPr/>
            </p:nvSpPr>
            <p:spPr bwMode="auto">
              <a:xfrm>
                <a:off x="5475288" y="4848225"/>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Oval 284">
                <a:extLst>
                  <a:ext uri="{FF2B5EF4-FFF2-40B4-BE49-F238E27FC236}">
                    <a16:creationId xmlns:a16="http://schemas.microsoft.com/office/drawing/2014/main" id="{779D13B3-E8C8-4F51-AEA1-035BCC6EB43F}"/>
                  </a:ext>
                </a:extLst>
              </p:cNvPr>
              <p:cNvSpPr>
                <a:spLocks noChangeArrowheads="1"/>
              </p:cNvSpPr>
              <p:nvPr/>
            </p:nvSpPr>
            <p:spPr bwMode="auto">
              <a:xfrm>
                <a:off x="5494338" y="4848225"/>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Oval 285">
                <a:extLst>
                  <a:ext uri="{FF2B5EF4-FFF2-40B4-BE49-F238E27FC236}">
                    <a16:creationId xmlns:a16="http://schemas.microsoft.com/office/drawing/2014/main" id="{E72A9F6E-3903-4E77-AB58-EE89995DA261}"/>
                  </a:ext>
                </a:extLst>
              </p:cNvPr>
              <p:cNvSpPr>
                <a:spLocks noChangeArrowheads="1"/>
              </p:cNvSpPr>
              <p:nvPr/>
            </p:nvSpPr>
            <p:spPr bwMode="auto">
              <a:xfrm>
                <a:off x="5465763" y="4808538"/>
                <a:ext cx="9525" cy="95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Oval 286">
                <a:extLst>
                  <a:ext uri="{FF2B5EF4-FFF2-40B4-BE49-F238E27FC236}">
                    <a16:creationId xmlns:a16="http://schemas.microsoft.com/office/drawing/2014/main" id="{8438129C-58FB-4812-BFE3-69961C65586B}"/>
                  </a:ext>
                </a:extLst>
              </p:cNvPr>
              <p:cNvSpPr>
                <a:spLocks noChangeArrowheads="1"/>
              </p:cNvSpPr>
              <p:nvPr/>
            </p:nvSpPr>
            <p:spPr bwMode="auto">
              <a:xfrm>
                <a:off x="5484813" y="4808538"/>
                <a:ext cx="9525" cy="95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Oval 287">
                <a:extLst>
                  <a:ext uri="{FF2B5EF4-FFF2-40B4-BE49-F238E27FC236}">
                    <a16:creationId xmlns:a16="http://schemas.microsoft.com/office/drawing/2014/main" id="{E65CDAB9-C309-4CAD-87C2-F5055D19C097}"/>
                  </a:ext>
                </a:extLst>
              </p:cNvPr>
              <p:cNvSpPr>
                <a:spLocks noChangeArrowheads="1"/>
              </p:cNvSpPr>
              <p:nvPr/>
            </p:nvSpPr>
            <p:spPr bwMode="auto">
              <a:xfrm>
                <a:off x="5503863" y="4808538"/>
                <a:ext cx="9525" cy="95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Oval 288">
                <a:extLst>
                  <a:ext uri="{FF2B5EF4-FFF2-40B4-BE49-F238E27FC236}">
                    <a16:creationId xmlns:a16="http://schemas.microsoft.com/office/drawing/2014/main" id="{118077E9-CB18-422E-B3AD-11FF17263698}"/>
                  </a:ext>
                </a:extLst>
              </p:cNvPr>
              <p:cNvSpPr>
                <a:spLocks noChangeArrowheads="1"/>
              </p:cNvSpPr>
              <p:nvPr/>
            </p:nvSpPr>
            <p:spPr bwMode="auto">
              <a:xfrm>
                <a:off x="5513388" y="4848225"/>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1" name="Oval 289">
                <a:extLst>
                  <a:ext uri="{FF2B5EF4-FFF2-40B4-BE49-F238E27FC236}">
                    <a16:creationId xmlns:a16="http://schemas.microsoft.com/office/drawing/2014/main" id="{0DC89E66-9889-4A2F-A6F2-EC6B74E8BB90}"/>
                  </a:ext>
                </a:extLst>
              </p:cNvPr>
              <p:cNvSpPr>
                <a:spLocks noChangeArrowheads="1"/>
              </p:cNvSpPr>
              <p:nvPr/>
            </p:nvSpPr>
            <p:spPr bwMode="auto">
              <a:xfrm>
                <a:off x="5286375" y="4876800"/>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Oval 290">
                <a:extLst>
                  <a:ext uri="{FF2B5EF4-FFF2-40B4-BE49-F238E27FC236}">
                    <a16:creationId xmlns:a16="http://schemas.microsoft.com/office/drawing/2014/main" id="{C2825383-5367-49A4-AF80-6B1205BB9170}"/>
                  </a:ext>
                </a:extLst>
              </p:cNvPr>
              <p:cNvSpPr>
                <a:spLocks noChangeArrowheads="1"/>
              </p:cNvSpPr>
              <p:nvPr/>
            </p:nvSpPr>
            <p:spPr bwMode="auto">
              <a:xfrm>
                <a:off x="5334000" y="4876800"/>
                <a:ext cx="11113"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Oval 291">
                <a:extLst>
                  <a:ext uri="{FF2B5EF4-FFF2-40B4-BE49-F238E27FC236}">
                    <a16:creationId xmlns:a16="http://schemas.microsoft.com/office/drawing/2014/main" id="{E799BCA7-3FC0-4CD8-96B8-A3439EB7FBD1}"/>
                  </a:ext>
                </a:extLst>
              </p:cNvPr>
              <p:cNvSpPr>
                <a:spLocks noChangeArrowheads="1"/>
              </p:cNvSpPr>
              <p:nvPr/>
            </p:nvSpPr>
            <p:spPr bwMode="auto">
              <a:xfrm>
                <a:off x="5513388" y="4883150"/>
                <a:ext cx="9525" cy="63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292">
                <a:extLst>
                  <a:ext uri="{FF2B5EF4-FFF2-40B4-BE49-F238E27FC236}">
                    <a16:creationId xmlns:a16="http://schemas.microsoft.com/office/drawing/2014/main" id="{4D7BCA00-B512-451B-8E7E-FDD95E15C9B6}"/>
                  </a:ext>
                </a:extLst>
              </p:cNvPr>
              <p:cNvSpPr>
                <a:spLocks noEditPoints="1"/>
              </p:cNvSpPr>
              <p:nvPr/>
            </p:nvSpPr>
            <p:spPr bwMode="auto">
              <a:xfrm>
                <a:off x="5267325" y="4760913"/>
                <a:ext cx="100013" cy="192087"/>
              </a:xfrm>
              <a:custGeom>
                <a:avLst/>
                <a:gdLst>
                  <a:gd name="T0" fmla="*/ 31 w 31"/>
                  <a:gd name="T1" fmla="*/ 16 h 60"/>
                  <a:gd name="T2" fmla="*/ 23 w 31"/>
                  <a:gd name="T3" fmla="*/ 8 h 60"/>
                  <a:gd name="T4" fmla="*/ 16 w 31"/>
                  <a:gd name="T5" fmla="*/ 8 h 60"/>
                  <a:gd name="T6" fmla="*/ 16 w 31"/>
                  <a:gd name="T7" fmla="*/ 2 h 60"/>
                  <a:gd name="T8" fmla="*/ 22 w 31"/>
                  <a:gd name="T9" fmla="*/ 2 h 60"/>
                  <a:gd name="T10" fmla="*/ 23 w 31"/>
                  <a:gd name="T11" fmla="*/ 1 h 60"/>
                  <a:gd name="T12" fmla="*/ 22 w 31"/>
                  <a:gd name="T13" fmla="*/ 0 h 60"/>
                  <a:gd name="T14" fmla="*/ 8 w 31"/>
                  <a:gd name="T15" fmla="*/ 0 h 60"/>
                  <a:gd name="T16" fmla="*/ 8 w 31"/>
                  <a:gd name="T17" fmla="*/ 1 h 60"/>
                  <a:gd name="T18" fmla="*/ 8 w 31"/>
                  <a:gd name="T19" fmla="*/ 2 h 60"/>
                  <a:gd name="T20" fmla="*/ 14 w 31"/>
                  <a:gd name="T21" fmla="*/ 2 h 60"/>
                  <a:gd name="T22" fmla="*/ 14 w 31"/>
                  <a:gd name="T23" fmla="*/ 8 h 60"/>
                  <a:gd name="T24" fmla="*/ 8 w 31"/>
                  <a:gd name="T25" fmla="*/ 8 h 60"/>
                  <a:gd name="T26" fmla="*/ 0 w 31"/>
                  <a:gd name="T27" fmla="*/ 16 h 60"/>
                  <a:gd name="T28" fmla="*/ 0 w 31"/>
                  <a:gd name="T29" fmla="*/ 37 h 60"/>
                  <a:gd name="T30" fmla="*/ 5 w 31"/>
                  <a:gd name="T31" fmla="*/ 44 h 60"/>
                  <a:gd name="T32" fmla="*/ 6 w 31"/>
                  <a:gd name="T33" fmla="*/ 45 h 60"/>
                  <a:gd name="T34" fmla="*/ 0 w 31"/>
                  <a:gd name="T35" fmla="*/ 59 h 60"/>
                  <a:gd name="T36" fmla="*/ 0 w 31"/>
                  <a:gd name="T37" fmla="*/ 59 h 60"/>
                  <a:gd name="T38" fmla="*/ 0 w 31"/>
                  <a:gd name="T39" fmla="*/ 60 h 60"/>
                  <a:gd name="T40" fmla="*/ 1 w 31"/>
                  <a:gd name="T41" fmla="*/ 60 h 60"/>
                  <a:gd name="T42" fmla="*/ 2 w 31"/>
                  <a:gd name="T43" fmla="*/ 59 h 60"/>
                  <a:gd name="T44" fmla="*/ 8 w 31"/>
                  <a:gd name="T45" fmla="*/ 45 h 60"/>
                  <a:gd name="T46" fmla="*/ 22 w 31"/>
                  <a:gd name="T47" fmla="*/ 45 h 60"/>
                  <a:gd name="T48" fmla="*/ 23 w 31"/>
                  <a:gd name="T49" fmla="*/ 45 h 60"/>
                  <a:gd name="T50" fmla="*/ 29 w 31"/>
                  <a:gd name="T51" fmla="*/ 59 h 60"/>
                  <a:gd name="T52" fmla="*/ 29 w 31"/>
                  <a:gd name="T53" fmla="*/ 60 h 60"/>
                  <a:gd name="T54" fmla="*/ 30 w 31"/>
                  <a:gd name="T55" fmla="*/ 60 h 60"/>
                  <a:gd name="T56" fmla="*/ 30 w 31"/>
                  <a:gd name="T57" fmla="*/ 59 h 60"/>
                  <a:gd name="T58" fmla="*/ 24 w 31"/>
                  <a:gd name="T59" fmla="*/ 45 h 60"/>
                  <a:gd name="T60" fmla="*/ 25 w 31"/>
                  <a:gd name="T61" fmla="*/ 44 h 60"/>
                  <a:gd name="T62" fmla="*/ 31 w 31"/>
                  <a:gd name="T63" fmla="*/ 37 h 60"/>
                  <a:gd name="T64" fmla="*/ 31 w 31"/>
                  <a:gd name="T65" fmla="*/ 16 h 60"/>
                  <a:gd name="T66" fmla="*/ 29 w 31"/>
                  <a:gd name="T67" fmla="*/ 37 h 60"/>
                  <a:gd name="T68" fmla="*/ 23 w 31"/>
                  <a:gd name="T69" fmla="*/ 43 h 60"/>
                  <a:gd name="T70" fmla="*/ 8 w 31"/>
                  <a:gd name="T71" fmla="*/ 43 h 60"/>
                  <a:gd name="T72" fmla="*/ 1 w 31"/>
                  <a:gd name="T73" fmla="*/ 37 h 60"/>
                  <a:gd name="T74" fmla="*/ 1 w 31"/>
                  <a:gd name="T75" fmla="*/ 31 h 60"/>
                  <a:gd name="T76" fmla="*/ 29 w 31"/>
                  <a:gd name="T77" fmla="*/ 31 h 60"/>
                  <a:gd name="T78" fmla="*/ 29 w 31"/>
                  <a:gd name="T79" fmla="*/ 37 h 60"/>
                  <a:gd name="T80" fmla="*/ 1 w 31"/>
                  <a:gd name="T81" fmla="*/ 30 h 60"/>
                  <a:gd name="T82" fmla="*/ 1 w 31"/>
                  <a:gd name="T83" fmla="*/ 17 h 60"/>
                  <a:gd name="T84" fmla="*/ 14 w 31"/>
                  <a:gd name="T85" fmla="*/ 17 h 60"/>
                  <a:gd name="T86" fmla="*/ 14 w 31"/>
                  <a:gd name="T87" fmla="*/ 30 h 60"/>
                  <a:gd name="T88" fmla="*/ 1 w 31"/>
                  <a:gd name="T89" fmla="*/ 30 h 60"/>
                  <a:gd name="T90" fmla="*/ 29 w 31"/>
                  <a:gd name="T91" fmla="*/ 30 h 60"/>
                  <a:gd name="T92" fmla="*/ 16 w 31"/>
                  <a:gd name="T93" fmla="*/ 30 h 60"/>
                  <a:gd name="T94" fmla="*/ 16 w 31"/>
                  <a:gd name="T95" fmla="*/ 17 h 60"/>
                  <a:gd name="T96" fmla="*/ 29 w 31"/>
                  <a:gd name="T97" fmla="*/ 17 h 60"/>
                  <a:gd name="T98" fmla="*/ 29 w 31"/>
                  <a:gd name="T99" fmla="*/ 30 h 60"/>
                  <a:gd name="T100" fmla="*/ 1 w 31"/>
                  <a:gd name="T101" fmla="*/ 16 h 60"/>
                  <a:gd name="T102" fmla="*/ 1 w 31"/>
                  <a:gd name="T103" fmla="*/ 14 h 60"/>
                  <a:gd name="T104" fmla="*/ 8 w 31"/>
                  <a:gd name="T105" fmla="*/ 9 h 60"/>
                  <a:gd name="T106" fmla="*/ 23 w 31"/>
                  <a:gd name="T107" fmla="*/ 9 h 60"/>
                  <a:gd name="T108" fmla="*/ 29 w 31"/>
                  <a:gd name="T109" fmla="*/ 14 h 60"/>
                  <a:gd name="T110" fmla="*/ 29 w 31"/>
                  <a:gd name="T111" fmla="*/ 16 h 60"/>
                  <a:gd name="T112" fmla="*/ 1 w 31"/>
                  <a:gd name="T113"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60">
                    <a:moveTo>
                      <a:pt x="31" y="16"/>
                    </a:moveTo>
                    <a:cubicBezTo>
                      <a:pt x="31" y="11"/>
                      <a:pt x="27" y="8"/>
                      <a:pt x="23" y="8"/>
                    </a:cubicBezTo>
                    <a:cubicBezTo>
                      <a:pt x="16" y="8"/>
                      <a:pt x="16" y="8"/>
                      <a:pt x="16" y="8"/>
                    </a:cubicBezTo>
                    <a:cubicBezTo>
                      <a:pt x="16" y="2"/>
                      <a:pt x="16" y="2"/>
                      <a:pt x="16" y="2"/>
                    </a:cubicBezTo>
                    <a:cubicBezTo>
                      <a:pt x="22" y="2"/>
                      <a:pt x="22" y="2"/>
                      <a:pt x="22" y="2"/>
                    </a:cubicBezTo>
                    <a:cubicBezTo>
                      <a:pt x="22" y="2"/>
                      <a:pt x="23" y="1"/>
                      <a:pt x="23" y="1"/>
                    </a:cubicBezTo>
                    <a:cubicBezTo>
                      <a:pt x="23" y="0"/>
                      <a:pt x="22" y="0"/>
                      <a:pt x="22" y="0"/>
                    </a:cubicBezTo>
                    <a:cubicBezTo>
                      <a:pt x="8" y="0"/>
                      <a:pt x="8" y="0"/>
                      <a:pt x="8" y="0"/>
                    </a:cubicBezTo>
                    <a:cubicBezTo>
                      <a:pt x="8" y="0"/>
                      <a:pt x="8" y="0"/>
                      <a:pt x="8" y="1"/>
                    </a:cubicBezTo>
                    <a:cubicBezTo>
                      <a:pt x="8" y="1"/>
                      <a:pt x="8" y="2"/>
                      <a:pt x="8" y="2"/>
                    </a:cubicBezTo>
                    <a:cubicBezTo>
                      <a:pt x="14" y="2"/>
                      <a:pt x="14" y="2"/>
                      <a:pt x="14" y="2"/>
                    </a:cubicBezTo>
                    <a:cubicBezTo>
                      <a:pt x="14" y="8"/>
                      <a:pt x="14" y="8"/>
                      <a:pt x="14" y="8"/>
                    </a:cubicBezTo>
                    <a:cubicBezTo>
                      <a:pt x="8" y="8"/>
                      <a:pt x="8" y="8"/>
                      <a:pt x="8" y="8"/>
                    </a:cubicBezTo>
                    <a:cubicBezTo>
                      <a:pt x="3" y="8"/>
                      <a:pt x="0" y="11"/>
                      <a:pt x="0" y="16"/>
                    </a:cubicBezTo>
                    <a:cubicBezTo>
                      <a:pt x="0" y="37"/>
                      <a:pt x="0" y="37"/>
                      <a:pt x="0" y="37"/>
                    </a:cubicBezTo>
                    <a:cubicBezTo>
                      <a:pt x="0" y="40"/>
                      <a:pt x="2" y="43"/>
                      <a:pt x="5" y="44"/>
                    </a:cubicBezTo>
                    <a:cubicBezTo>
                      <a:pt x="6" y="45"/>
                      <a:pt x="6" y="45"/>
                      <a:pt x="6" y="45"/>
                    </a:cubicBezTo>
                    <a:cubicBezTo>
                      <a:pt x="0" y="59"/>
                      <a:pt x="0" y="59"/>
                      <a:pt x="0" y="59"/>
                    </a:cubicBezTo>
                    <a:cubicBezTo>
                      <a:pt x="0" y="59"/>
                      <a:pt x="0" y="59"/>
                      <a:pt x="0" y="59"/>
                    </a:cubicBezTo>
                    <a:cubicBezTo>
                      <a:pt x="0" y="59"/>
                      <a:pt x="0" y="60"/>
                      <a:pt x="0" y="60"/>
                    </a:cubicBezTo>
                    <a:cubicBezTo>
                      <a:pt x="1" y="60"/>
                      <a:pt x="1" y="60"/>
                      <a:pt x="1" y="60"/>
                    </a:cubicBezTo>
                    <a:cubicBezTo>
                      <a:pt x="1" y="60"/>
                      <a:pt x="1" y="59"/>
                      <a:pt x="2" y="59"/>
                    </a:cubicBezTo>
                    <a:cubicBezTo>
                      <a:pt x="8" y="45"/>
                      <a:pt x="8" y="45"/>
                      <a:pt x="8" y="45"/>
                    </a:cubicBezTo>
                    <a:cubicBezTo>
                      <a:pt x="22" y="45"/>
                      <a:pt x="22" y="45"/>
                      <a:pt x="22" y="45"/>
                    </a:cubicBezTo>
                    <a:cubicBezTo>
                      <a:pt x="23" y="45"/>
                      <a:pt x="23" y="45"/>
                      <a:pt x="23" y="45"/>
                    </a:cubicBezTo>
                    <a:cubicBezTo>
                      <a:pt x="29" y="59"/>
                      <a:pt x="29" y="59"/>
                      <a:pt x="29" y="59"/>
                    </a:cubicBezTo>
                    <a:cubicBezTo>
                      <a:pt x="29" y="59"/>
                      <a:pt x="29" y="60"/>
                      <a:pt x="29" y="60"/>
                    </a:cubicBezTo>
                    <a:cubicBezTo>
                      <a:pt x="29" y="60"/>
                      <a:pt x="29" y="60"/>
                      <a:pt x="30" y="60"/>
                    </a:cubicBezTo>
                    <a:cubicBezTo>
                      <a:pt x="30" y="59"/>
                      <a:pt x="30" y="59"/>
                      <a:pt x="30" y="59"/>
                    </a:cubicBezTo>
                    <a:cubicBezTo>
                      <a:pt x="24" y="45"/>
                      <a:pt x="24" y="45"/>
                      <a:pt x="24" y="45"/>
                    </a:cubicBezTo>
                    <a:cubicBezTo>
                      <a:pt x="25" y="44"/>
                      <a:pt x="25" y="44"/>
                      <a:pt x="25" y="44"/>
                    </a:cubicBezTo>
                    <a:cubicBezTo>
                      <a:pt x="29" y="43"/>
                      <a:pt x="31" y="40"/>
                      <a:pt x="31" y="37"/>
                    </a:cubicBezTo>
                    <a:lnTo>
                      <a:pt x="31" y="16"/>
                    </a:lnTo>
                    <a:close/>
                    <a:moveTo>
                      <a:pt x="29" y="37"/>
                    </a:moveTo>
                    <a:cubicBezTo>
                      <a:pt x="29" y="40"/>
                      <a:pt x="26" y="43"/>
                      <a:pt x="23" y="43"/>
                    </a:cubicBezTo>
                    <a:cubicBezTo>
                      <a:pt x="8" y="43"/>
                      <a:pt x="8" y="43"/>
                      <a:pt x="8" y="43"/>
                    </a:cubicBezTo>
                    <a:cubicBezTo>
                      <a:pt x="4" y="43"/>
                      <a:pt x="1" y="40"/>
                      <a:pt x="1" y="37"/>
                    </a:cubicBezTo>
                    <a:cubicBezTo>
                      <a:pt x="1" y="31"/>
                      <a:pt x="1" y="31"/>
                      <a:pt x="1" y="31"/>
                    </a:cubicBezTo>
                    <a:cubicBezTo>
                      <a:pt x="29" y="31"/>
                      <a:pt x="29" y="31"/>
                      <a:pt x="29" y="31"/>
                    </a:cubicBezTo>
                    <a:lnTo>
                      <a:pt x="29" y="37"/>
                    </a:lnTo>
                    <a:close/>
                    <a:moveTo>
                      <a:pt x="1" y="30"/>
                    </a:moveTo>
                    <a:cubicBezTo>
                      <a:pt x="1" y="17"/>
                      <a:pt x="1" y="17"/>
                      <a:pt x="1" y="17"/>
                    </a:cubicBezTo>
                    <a:cubicBezTo>
                      <a:pt x="14" y="17"/>
                      <a:pt x="14" y="17"/>
                      <a:pt x="14" y="17"/>
                    </a:cubicBezTo>
                    <a:cubicBezTo>
                      <a:pt x="14" y="30"/>
                      <a:pt x="14" y="30"/>
                      <a:pt x="14" y="30"/>
                    </a:cubicBezTo>
                    <a:lnTo>
                      <a:pt x="1" y="30"/>
                    </a:lnTo>
                    <a:close/>
                    <a:moveTo>
                      <a:pt x="29" y="30"/>
                    </a:moveTo>
                    <a:cubicBezTo>
                      <a:pt x="16" y="30"/>
                      <a:pt x="16" y="30"/>
                      <a:pt x="16" y="30"/>
                    </a:cubicBezTo>
                    <a:cubicBezTo>
                      <a:pt x="16" y="17"/>
                      <a:pt x="16" y="17"/>
                      <a:pt x="16" y="17"/>
                    </a:cubicBezTo>
                    <a:cubicBezTo>
                      <a:pt x="29" y="17"/>
                      <a:pt x="29" y="17"/>
                      <a:pt x="29" y="17"/>
                    </a:cubicBezTo>
                    <a:lnTo>
                      <a:pt x="29" y="30"/>
                    </a:lnTo>
                    <a:close/>
                    <a:moveTo>
                      <a:pt x="1" y="16"/>
                    </a:moveTo>
                    <a:cubicBezTo>
                      <a:pt x="1" y="14"/>
                      <a:pt x="1" y="14"/>
                      <a:pt x="1" y="14"/>
                    </a:cubicBezTo>
                    <a:cubicBezTo>
                      <a:pt x="2" y="11"/>
                      <a:pt x="5" y="9"/>
                      <a:pt x="8" y="9"/>
                    </a:cubicBezTo>
                    <a:cubicBezTo>
                      <a:pt x="23" y="9"/>
                      <a:pt x="23" y="9"/>
                      <a:pt x="23" y="9"/>
                    </a:cubicBezTo>
                    <a:cubicBezTo>
                      <a:pt x="25" y="9"/>
                      <a:pt x="28" y="11"/>
                      <a:pt x="29" y="14"/>
                    </a:cubicBezTo>
                    <a:cubicBezTo>
                      <a:pt x="29" y="16"/>
                      <a:pt x="29" y="16"/>
                      <a:pt x="29" y="16"/>
                    </a:cubicBezTo>
                    <a:lnTo>
                      <a:pt x="1"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4" name="Rectangle 83">
              <a:extLst>
                <a:ext uri="{FF2B5EF4-FFF2-40B4-BE49-F238E27FC236}">
                  <a16:creationId xmlns:a16="http://schemas.microsoft.com/office/drawing/2014/main" id="{BC6132A1-C74E-4500-A7FC-3B10F1C30F9B}"/>
                </a:ext>
              </a:extLst>
            </p:cNvPr>
            <p:cNvSpPr/>
            <p:nvPr/>
          </p:nvSpPr>
          <p:spPr>
            <a:xfrm>
              <a:off x="4340294" y="6423727"/>
              <a:ext cx="676638" cy="33005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Science and Technology</a:t>
              </a:r>
            </a:p>
          </p:txBody>
        </p:sp>
        <p:sp>
          <p:nvSpPr>
            <p:cNvPr id="85" name="Rectangle 84">
              <a:extLst>
                <a:ext uri="{FF2B5EF4-FFF2-40B4-BE49-F238E27FC236}">
                  <a16:creationId xmlns:a16="http://schemas.microsoft.com/office/drawing/2014/main" id="{F8396C2C-73E9-4149-B1BB-20D210772B57}"/>
                </a:ext>
              </a:extLst>
            </p:cNvPr>
            <p:cNvSpPr/>
            <p:nvPr/>
          </p:nvSpPr>
          <p:spPr>
            <a:xfrm>
              <a:off x="4291768" y="7433932"/>
              <a:ext cx="773690" cy="22003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Finance</a:t>
              </a:r>
            </a:p>
          </p:txBody>
        </p:sp>
        <p:sp>
          <p:nvSpPr>
            <p:cNvPr id="86" name="Rectangle 85">
              <a:extLst>
                <a:ext uri="{FF2B5EF4-FFF2-40B4-BE49-F238E27FC236}">
                  <a16:creationId xmlns:a16="http://schemas.microsoft.com/office/drawing/2014/main" id="{0663B0C6-918F-484E-AD61-D40CE5F137CF}"/>
                </a:ext>
              </a:extLst>
            </p:cNvPr>
            <p:cNvSpPr/>
            <p:nvPr/>
          </p:nvSpPr>
          <p:spPr>
            <a:xfrm>
              <a:off x="4251337" y="8420904"/>
              <a:ext cx="854552" cy="330059"/>
            </a:xfrm>
            <a:prstGeom prst="rect">
              <a:avLst/>
            </a:prstGeom>
          </p:spPr>
          <p:txBody>
            <a:bodyPr wrap="square" lIns="0" tIns="0" rIns="0" bIns="0">
              <a:spAutoFit/>
            </a:bodyPr>
            <a:lstStyle/>
            <a:p>
              <a:pPr algn="ctr">
                <a:lnSpc>
                  <a:spcPct val="90000"/>
                </a:lnSpc>
                <a:spcBef>
                  <a:spcPts val="0"/>
                </a:spcBef>
                <a:spcAft>
                  <a:spcPts val="0"/>
                </a:spcAft>
              </a:pPr>
              <a:r>
                <a:rPr lang="en-GB" sz="850" dirty="0">
                  <a:latin typeface="Segoe UI Light" panose="020B0502040204020203" pitchFamily="34" charset="0"/>
                  <a:cs typeface="Times New Roman" panose="02020603050405020304" pitchFamily="18" charset="0"/>
                </a:rPr>
                <a:t>Ministry of Agriculture and Rural Affairs</a:t>
              </a:r>
            </a:p>
          </p:txBody>
        </p:sp>
        <p:sp>
          <p:nvSpPr>
            <p:cNvPr id="87" name="Freeform 5">
              <a:extLst>
                <a:ext uri="{FF2B5EF4-FFF2-40B4-BE49-F238E27FC236}">
                  <a16:creationId xmlns:a16="http://schemas.microsoft.com/office/drawing/2014/main" id="{6C8AA3EA-0B04-4A9D-89D1-DED79A826662}"/>
                </a:ext>
              </a:extLst>
            </p:cNvPr>
            <p:cNvSpPr>
              <a:spLocks/>
            </p:cNvSpPr>
            <p:nvPr/>
          </p:nvSpPr>
          <p:spPr bwMode="auto">
            <a:xfrm>
              <a:off x="4421690" y="5865907"/>
              <a:ext cx="513846" cy="512731"/>
            </a:xfrm>
            <a:custGeom>
              <a:avLst/>
              <a:gdLst>
                <a:gd name="T0" fmla="*/ 0 w 461"/>
                <a:gd name="T1" fmla="*/ 0 h 460"/>
                <a:gd name="T2" fmla="*/ 0 w 461"/>
                <a:gd name="T3" fmla="*/ 340 h 460"/>
                <a:gd name="T4" fmla="*/ 121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21"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88" name="Group 87">
              <a:extLst>
                <a:ext uri="{FF2B5EF4-FFF2-40B4-BE49-F238E27FC236}">
                  <a16:creationId xmlns:a16="http://schemas.microsoft.com/office/drawing/2014/main" id="{F5BB1514-A294-4A09-8024-D22DBB6FF5AD}"/>
                </a:ext>
              </a:extLst>
            </p:cNvPr>
            <p:cNvGrpSpPr/>
            <p:nvPr/>
          </p:nvGrpSpPr>
          <p:grpSpPr>
            <a:xfrm>
              <a:off x="4543746" y="5981886"/>
              <a:ext cx="269735" cy="289782"/>
              <a:chOff x="4708422" y="2017084"/>
              <a:chExt cx="288626" cy="310077"/>
            </a:xfrm>
          </p:grpSpPr>
          <p:sp>
            <p:nvSpPr>
              <p:cNvPr id="115" name="Freeform 56">
                <a:extLst>
                  <a:ext uri="{FF2B5EF4-FFF2-40B4-BE49-F238E27FC236}">
                    <a16:creationId xmlns:a16="http://schemas.microsoft.com/office/drawing/2014/main" id="{614818F3-1057-4CFF-8F83-122A6824410B}"/>
                  </a:ext>
                </a:extLst>
              </p:cNvPr>
              <p:cNvSpPr>
                <a:spLocks/>
              </p:cNvSpPr>
              <p:nvPr/>
            </p:nvSpPr>
            <p:spPr bwMode="auto">
              <a:xfrm>
                <a:off x="4802030" y="2017084"/>
                <a:ext cx="105309" cy="310077"/>
              </a:xfrm>
              <a:custGeom>
                <a:avLst/>
                <a:gdLst>
                  <a:gd name="T0" fmla="*/ 14 w 27"/>
                  <a:gd name="T1" fmla="*/ 78 h 78"/>
                  <a:gd name="T2" fmla="*/ 0 w 27"/>
                  <a:gd name="T3" fmla="*/ 39 h 78"/>
                  <a:gd name="T4" fmla="*/ 3 w 27"/>
                  <a:gd name="T5" fmla="*/ 14 h 78"/>
                  <a:gd name="T6" fmla="*/ 5 w 27"/>
                  <a:gd name="T7" fmla="*/ 15 h 78"/>
                  <a:gd name="T8" fmla="*/ 2 w 27"/>
                  <a:gd name="T9" fmla="*/ 39 h 78"/>
                  <a:gd name="T10" fmla="*/ 14 w 27"/>
                  <a:gd name="T11" fmla="*/ 76 h 78"/>
                  <a:gd name="T12" fmla="*/ 25 w 27"/>
                  <a:gd name="T13" fmla="*/ 39 h 78"/>
                  <a:gd name="T14" fmla="*/ 14 w 27"/>
                  <a:gd name="T15" fmla="*/ 2 h 78"/>
                  <a:gd name="T16" fmla="*/ 11 w 27"/>
                  <a:gd name="T17" fmla="*/ 2 h 78"/>
                  <a:gd name="T18" fmla="*/ 10 w 27"/>
                  <a:gd name="T19" fmla="*/ 1 h 78"/>
                  <a:gd name="T20" fmla="*/ 14 w 27"/>
                  <a:gd name="T21" fmla="*/ 0 h 78"/>
                  <a:gd name="T22" fmla="*/ 27 w 27"/>
                  <a:gd name="T23" fmla="*/ 39 h 78"/>
                  <a:gd name="T24" fmla="*/ 14 w 27"/>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78">
                    <a:moveTo>
                      <a:pt x="14" y="78"/>
                    </a:moveTo>
                    <a:cubicBezTo>
                      <a:pt x="6" y="78"/>
                      <a:pt x="0" y="61"/>
                      <a:pt x="0" y="39"/>
                    </a:cubicBezTo>
                    <a:cubicBezTo>
                      <a:pt x="0" y="30"/>
                      <a:pt x="1" y="21"/>
                      <a:pt x="3" y="14"/>
                    </a:cubicBezTo>
                    <a:cubicBezTo>
                      <a:pt x="5" y="15"/>
                      <a:pt x="5" y="15"/>
                      <a:pt x="5" y="15"/>
                    </a:cubicBezTo>
                    <a:cubicBezTo>
                      <a:pt x="3" y="21"/>
                      <a:pt x="2" y="30"/>
                      <a:pt x="2" y="39"/>
                    </a:cubicBezTo>
                    <a:cubicBezTo>
                      <a:pt x="2" y="61"/>
                      <a:pt x="8" y="76"/>
                      <a:pt x="14" y="76"/>
                    </a:cubicBezTo>
                    <a:cubicBezTo>
                      <a:pt x="19" y="76"/>
                      <a:pt x="25" y="61"/>
                      <a:pt x="25" y="39"/>
                    </a:cubicBezTo>
                    <a:cubicBezTo>
                      <a:pt x="25" y="16"/>
                      <a:pt x="19" y="2"/>
                      <a:pt x="14" y="2"/>
                    </a:cubicBezTo>
                    <a:cubicBezTo>
                      <a:pt x="13" y="2"/>
                      <a:pt x="12" y="2"/>
                      <a:pt x="11" y="2"/>
                    </a:cubicBezTo>
                    <a:cubicBezTo>
                      <a:pt x="10" y="1"/>
                      <a:pt x="10" y="1"/>
                      <a:pt x="10" y="1"/>
                    </a:cubicBezTo>
                    <a:cubicBezTo>
                      <a:pt x="11" y="0"/>
                      <a:pt x="13" y="0"/>
                      <a:pt x="14" y="0"/>
                    </a:cubicBezTo>
                    <a:cubicBezTo>
                      <a:pt x="22" y="0"/>
                      <a:pt x="27" y="17"/>
                      <a:pt x="27" y="39"/>
                    </a:cubicBezTo>
                    <a:cubicBezTo>
                      <a:pt x="27" y="61"/>
                      <a:pt x="22" y="78"/>
                      <a:pt x="14"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57">
                <a:extLst>
                  <a:ext uri="{FF2B5EF4-FFF2-40B4-BE49-F238E27FC236}">
                    <a16:creationId xmlns:a16="http://schemas.microsoft.com/office/drawing/2014/main" id="{AA8D57A9-099A-45A1-B821-99A65954D44B}"/>
                  </a:ext>
                </a:extLst>
              </p:cNvPr>
              <p:cNvSpPr>
                <a:spLocks/>
              </p:cNvSpPr>
              <p:nvPr/>
            </p:nvSpPr>
            <p:spPr bwMode="auto">
              <a:xfrm>
                <a:off x="4716223" y="2077539"/>
                <a:ext cx="276925" cy="185266"/>
              </a:xfrm>
              <a:custGeom>
                <a:avLst/>
                <a:gdLst>
                  <a:gd name="T0" fmla="*/ 61 w 71"/>
                  <a:gd name="T1" fmla="*/ 47 h 47"/>
                  <a:gd name="T2" fmla="*/ 29 w 71"/>
                  <a:gd name="T3" fmla="*/ 35 h 47"/>
                  <a:gd name="T4" fmla="*/ 7 w 71"/>
                  <a:gd name="T5" fmla="*/ 19 h 47"/>
                  <a:gd name="T6" fmla="*/ 2 w 71"/>
                  <a:gd name="T7" fmla="*/ 4 h 47"/>
                  <a:gd name="T8" fmla="*/ 17 w 71"/>
                  <a:gd name="T9" fmla="*/ 2 h 47"/>
                  <a:gd name="T10" fmla="*/ 43 w 71"/>
                  <a:gd name="T11" fmla="*/ 12 h 47"/>
                  <a:gd name="T12" fmla="*/ 63 w 71"/>
                  <a:gd name="T13" fmla="*/ 27 h 47"/>
                  <a:gd name="T14" fmla="*/ 62 w 71"/>
                  <a:gd name="T15" fmla="*/ 29 h 47"/>
                  <a:gd name="T16" fmla="*/ 42 w 71"/>
                  <a:gd name="T17" fmla="*/ 14 h 47"/>
                  <a:gd name="T18" fmla="*/ 17 w 71"/>
                  <a:gd name="T19" fmla="*/ 3 h 47"/>
                  <a:gd name="T20" fmla="*/ 4 w 71"/>
                  <a:gd name="T21" fmla="*/ 5 h 47"/>
                  <a:gd name="T22" fmla="*/ 9 w 71"/>
                  <a:gd name="T23" fmla="*/ 17 h 47"/>
                  <a:gd name="T24" fmla="*/ 30 w 71"/>
                  <a:gd name="T25" fmla="*/ 34 h 47"/>
                  <a:gd name="T26" fmla="*/ 68 w 71"/>
                  <a:gd name="T27" fmla="*/ 42 h 47"/>
                  <a:gd name="T28" fmla="*/ 68 w 71"/>
                  <a:gd name="T29" fmla="*/ 40 h 47"/>
                  <a:gd name="T30" fmla="*/ 70 w 71"/>
                  <a:gd name="T31" fmla="*/ 39 h 47"/>
                  <a:gd name="T32" fmla="*/ 70 w 71"/>
                  <a:gd name="T33" fmla="*/ 43 h 47"/>
                  <a:gd name="T34" fmla="*/ 61 w 71"/>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47">
                    <a:moveTo>
                      <a:pt x="61" y="47"/>
                    </a:moveTo>
                    <a:cubicBezTo>
                      <a:pt x="54" y="47"/>
                      <a:pt x="42" y="43"/>
                      <a:pt x="29" y="35"/>
                    </a:cubicBezTo>
                    <a:cubicBezTo>
                      <a:pt x="20" y="30"/>
                      <a:pt x="12" y="24"/>
                      <a:pt x="7" y="19"/>
                    </a:cubicBezTo>
                    <a:cubicBezTo>
                      <a:pt x="2" y="13"/>
                      <a:pt x="0" y="7"/>
                      <a:pt x="2" y="4"/>
                    </a:cubicBezTo>
                    <a:cubicBezTo>
                      <a:pt x="4" y="1"/>
                      <a:pt x="9" y="0"/>
                      <a:pt x="17" y="2"/>
                    </a:cubicBezTo>
                    <a:cubicBezTo>
                      <a:pt x="25" y="3"/>
                      <a:pt x="34" y="7"/>
                      <a:pt x="43" y="12"/>
                    </a:cubicBezTo>
                    <a:cubicBezTo>
                      <a:pt x="51" y="17"/>
                      <a:pt x="58" y="22"/>
                      <a:pt x="63" y="27"/>
                    </a:cubicBezTo>
                    <a:cubicBezTo>
                      <a:pt x="62" y="29"/>
                      <a:pt x="62" y="29"/>
                      <a:pt x="62" y="29"/>
                    </a:cubicBezTo>
                    <a:cubicBezTo>
                      <a:pt x="57" y="24"/>
                      <a:pt x="50" y="18"/>
                      <a:pt x="42" y="14"/>
                    </a:cubicBezTo>
                    <a:cubicBezTo>
                      <a:pt x="33" y="9"/>
                      <a:pt x="24" y="5"/>
                      <a:pt x="17" y="3"/>
                    </a:cubicBezTo>
                    <a:cubicBezTo>
                      <a:pt x="10" y="2"/>
                      <a:pt x="5" y="3"/>
                      <a:pt x="4" y="5"/>
                    </a:cubicBezTo>
                    <a:cubicBezTo>
                      <a:pt x="2" y="8"/>
                      <a:pt x="4" y="12"/>
                      <a:pt x="9" y="17"/>
                    </a:cubicBezTo>
                    <a:cubicBezTo>
                      <a:pt x="14" y="23"/>
                      <a:pt x="21" y="29"/>
                      <a:pt x="30" y="34"/>
                    </a:cubicBezTo>
                    <a:cubicBezTo>
                      <a:pt x="49" y="45"/>
                      <a:pt x="65" y="47"/>
                      <a:pt x="68" y="42"/>
                    </a:cubicBezTo>
                    <a:cubicBezTo>
                      <a:pt x="69" y="42"/>
                      <a:pt x="69" y="41"/>
                      <a:pt x="68" y="40"/>
                    </a:cubicBezTo>
                    <a:cubicBezTo>
                      <a:pt x="70" y="39"/>
                      <a:pt x="70" y="39"/>
                      <a:pt x="70" y="39"/>
                    </a:cubicBezTo>
                    <a:cubicBezTo>
                      <a:pt x="71" y="41"/>
                      <a:pt x="70" y="42"/>
                      <a:pt x="70" y="43"/>
                    </a:cubicBezTo>
                    <a:cubicBezTo>
                      <a:pt x="69" y="46"/>
                      <a:pt x="66" y="47"/>
                      <a:pt x="61"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58">
                <a:extLst>
                  <a:ext uri="{FF2B5EF4-FFF2-40B4-BE49-F238E27FC236}">
                    <a16:creationId xmlns:a16="http://schemas.microsoft.com/office/drawing/2014/main" id="{7A075A51-B8E0-4800-9BF3-A00393D772D3}"/>
                  </a:ext>
                </a:extLst>
              </p:cNvPr>
              <p:cNvSpPr>
                <a:spLocks/>
              </p:cNvSpPr>
              <p:nvPr/>
            </p:nvSpPr>
            <p:spPr bwMode="auto">
              <a:xfrm>
                <a:off x="4708422" y="2069738"/>
                <a:ext cx="288626" cy="189166"/>
              </a:xfrm>
              <a:custGeom>
                <a:avLst/>
                <a:gdLst>
                  <a:gd name="T0" fmla="*/ 19 w 74"/>
                  <a:gd name="T1" fmla="*/ 48 h 48"/>
                  <a:gd name="T2" fmla="*/ 19 w 74"/>
                  <a:gd name="T3" fmla="*/ 46 h 48"/>
                  <a:gd name="T4" fmla="*/ 44 w 74"/>
                  <a:gd name="T5" fmla="*/ 36 h 48"/>
                  <a:gd name="T6" fmla="*/ 65 w 74"/>
                  <a:gd name="T7" fmla="*/ 19 h 48"/>
                  <a:gd name="T8" fmla="*/ 70 w 74"/>
                  <a:gd name="T9" fmla="*/ 7 h 48"/>
                  <a:gd name="T10" fmla="*/ 32 w 74"/>
                  <a:gd name="T11" fmla="*/ 16 h 48"/>
                  <a:gd name="T12" fmla="*/ 6 w 74"/>
                  <a:gd name="T13" fmla="*/ 44 h 48"/>
                  <a:gd name="T14" fmla="*/ 7 w 74"/>
                  <a:gd name="T15" fmla="*/ 46 h 48"/>
                  <a:gd name="T16" fmla="*/ 6 w 74"/>
                  <a:gd name="T17" fmla="*/ 47 h 48"/>
                  <a:gd name="T18" fmla="*/ 4 w 74"/>
                  <a:gd name="T19" fmla="*/ 45 h 48"/>
                  <a:gd name="T20" fmla="*/ 31 w 74"/>
                  <a:gd name="T21" fmla="*/ 14 h 48"/>
                  <a:gd name="T22" fmla="*/ 72 w 74"/>
                  <a:gd name="T23" fmla="*/ 6 h 48"/>
                  <a:gd name="T24" fmla="*/ 66 w 74"/>
                  <a:gd name="T25" fmla="*/ 21 h 48"/>
                  <a:gd name="T26" fmla="*/ 45 w 74"/>
                  <a:gd name="T27" fmla="*/ 37 h 48"/>
                  <a:gd name="T28" fmla="*/ 19 w 74"/>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48">
                    <a:moveTo>
                      <a:pt x="19" y="48"/>
                    </a:moveTo>
                    <a:cubicBezTo>
                      <a:pt x="19" y="46"/>
                      <a:pt x="19" y="46"/>
                      <a:pt x="19" y="46"/>
                    </a:cubicBezTo>
                    <a:cubicBezTo>
                      <a:pt x="26" y="44"/>
                      <a:pt x="35" y="41"/>
                      <a:pt x="44" y="36"/>
                    </a:cubicBezTo>
                    <a:cubicBezTo>
                      <a:pt x="52" y="31"/>
                      <a:pt x="60" y="25"/>
                      <a:pt x="65" y="19"/>
                    </a:cubicBezTo>
                    <a:cubicBezTo>
                      <a:pt x="70" y="14"/>
                      <a:pt x="72" y="10"/>
                      <a:pt x="70" y="7"/>
                    </a:cubicBezTo>
                    <a:cubicBezTo>
                      <a:pt x="67" y="2"/>
                      <a:pt x="51" y="5"/>
                      <a:pt x="32" y="16"/>
                    </a:cubicBezTo>
                    <a:cubicBezTo>
                      <a:pt x="13" y="27"/>
                      <a:pt x="3" y="39"/>
                      <a:pt x="6" y="44"/>
                    </a:cubicBezTo>
                    <a:cubicBezTo>
                      <a:pt x="6" y="45"/>
                      <a:pt x="6" y="45"/>
                      <a:pt x="7" y="46"/>
                    </a:cubicBezTo>
                    <a:cubicBezTo>
                      <a:pt x="6" y="47"/>
                      <a:pt x="6" y="47"/>
                      <a:pt x="6" y="47"/>
                    </a:cubicBezTo>
                    <a:cubicBezTo>
                      <a:pt x="5" y="47"/>
                      <a:pt x="4" y="46"/>
                      <a:pt x="4" y="45"/>
                    </a:cubicBezTo>
                    <a:cubicBezTo>
                      <a:pt x="0" y="39"/>
                      <a:pt x="12" y="25"/>
                      <a:pt x="31" y="14"/>
                    </a:cubicBezTo>
                    <a:cubicBezTo>
                      <a:pt x="50" y="3"/>
                      <a:pt x="68" y="0"/>
                      <a:pt x="72" y="6"/>
                    </a:cubicBezTo>
                    <a:cubicBezTo>
                      <a:pt x="74" y="9"/>
                      <a:pt x="72" y="15"/>
                      <a:pt x="66" y="21"/>
                    </a:cubicBezTo>
                    <a:cubicBezTo>
                      <a:pt x="61" y="26"/>
                      <a:pt x="54" y="32"/>
                      <a:pt x="45" y="37"/>
                    </a:cubicBezTo>
                    <a:cubicBezTo>
                      <a:pt x="36" y="43"/>
                      <a:pt x="27" y="46"/>
                      <a:pt x="19"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59">
                <a:extLst>
                  <a:ext uri="{FF2B5EF4-FFF2-40B4-BE49-F238E27FC236}">
                    <a16:creationId xmlns:a16="http://schemas.microsoft.com/office/drawing/2014/main" id="{8892216D-3717-46F7-9C48-0272317374BA}"/>
                  </a:ext>
                </a:extLst>
              </p:cNvPr>
              <p:cNvSpPr>
                <a:spLocks noEditPoints="1"/>
              </p:cNvSpPr>
              <p:nvPr/>
            </p:nvSpPr>
            <p:spPr bwMode="auto">
              <a:xfrm>
                <a:off x="4950244" y="2180899"/>
                <a:ext cx="42904" cy="42904"/>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2" y="11"/>
                      <a:pt x="0" y="9"/>
                      <a:pt x="0" y="6"/>
                    </a:cubicBezTo>
                    <a:cubicBezTo>
                      <a:pt x="0" y="3"/>
                      <a:pt x="2"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60">
                <a:extLst>
                  <a:ext uri="{FF2B5EF4-FFF2-40B4-BE49-F238E27FC236}">
                    <a16:creationId xmlns:a16="http://schemas.microsoft.com/office/drawing/2014/main" id="{280A603A-0957-466A-AD68-4E1058EA149B}"/>
                  </a:ext>
                </a:extLst>
              </p:cNvPr>
              <p:cNvSpPr>
                <a:spLocks noEditPoints="1"/>
              </p:cNvSpPr>
              <p:nvPr/>
            </p:nvSpPr>
            <p:spPr bwMode="auto">
              <a:xfrm>
                <a:off x="4802030" y="2032685"/>
                <a:ext cx="46804" cy="4875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2 h 12"/>
                  <a:gd name="T12" fmla="*/ 2 w 12"/>
                  <a:gd name="T13" fmla="*/ 6 h 12"/>
                  <a:gd name="T14" fmla="*/ 6 w 12"/>
                  <a:gd name="T15" fmla="*/ 10 h 12"/>
                  <a:gd name="T16" fmla="*/ 10 w 12"/>
                  <a:gd name="T17" fmla="*/ 6 h 12"/>
                  <a:gd name="T18" fmla="*/ 6 w 12"/>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2"/>
                    </a:moveTo>
                    <a:cubicBezTo>
                      <a:pt x="4" y="2"/>
                      <a:pt x="2" y="4"/>
                      <a:pt x="2" y="6"/>
                    </a:cubicBezTo>
                    <a:cubicBezTo>
                      <a:pt x="2" y="8"/>
                      <a:pt x="4" y="10"/>
                      <a:pt x="6" y="10"/>
                    </a:cubicBezTo>
                    <a:cubicBezTo>
                      <a:pt x="8" y="10"/>
                      <a:pt x="10" y="8"/>
                      <a:pt x="10" y="6"/>
                    </a:cubicBezTo>
                    <a:cubicBezTo>
                      <a:pt x="10" y="4"/>
                      <a:pt x="8" y="2"/>
                      <a:pt x="6"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61">
                <a:extLst>
                  <a:ext uri="{FF2B5EF4-FFF2-40B4-BE49-F238E27FC236}">
                    <a16:creationId xmlns:a16="http://schemas.microsoft.com/office/drawing/2014/main" id="{83033D4D-EB11-42F8-985F-FDDB29E204F6}"/>
                  </a:ext>
                </a:extLst>
              </p:cNvPr>
              <p:cNvSpPr>
                <a:spLocks noEditPoints="1"/>
              </p:cNvSpPr>
              <p:nvPr/>
            </p:nvSpPr>
            <p:spPr bwMode="auto">
              <a:xfrm>
                <a:off x="4743525" y="2235503"/>
                <a:ext cx="42904" cy="42904"/>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62">
                <a:extLst>
                  <a:ext uri="{FF2B5EF4-FFF2-40B4-BE49-F238E27FC236}">
                    <a16:creationId xmlns:a16="http://schemas.microsoft.com/office/drawing/2014/main" id="{EE6640C4-8A47-42F3-AFE8-4420FB6ECAC5}"/>
                  </a:ext>
                </a:extLst>
              </p:cNvPr>
              <p:cNvSpPr>
                <a:spLocks noEditPoints="1"/>
              </p:cNvSpPr>
              <p:nvPr/>
            </p:nvSpPr>
            <p:spPr bwMode="auto">
              <a:xfrm>
                <a:off x="4833233" y="2143845"/>
                <a:ext cx="50705" cy="52654"/>
              </a:xfrm>
              <a:custGeom>
                <a:avLst/>
                <a:gdLst>
                  <a:gd name="T0" fmla="*/ 6 w 13"/>
                  <a:gd name="T1" fmla="*/ 13 h 13"/>
                  <a:gd name="T2" fmla="*/ 0 w 13"/>
                  <a:gd name="T3" fmla="*/ 7 h 13"/>
                  <a:gd name="T4" fmla="*/ 6 w 13"/>
                  <a:gd name="T5" fmla="*/ 0 h 13"/>
                  <a:gd name="T6" fmla="*/ 13 w 13"/>
                  <a:gd name="T7" fmla="*/ 7 h 13"/>
                  <a:gd name="T8" fmla="*/ 6 w 13"/>
                  <a:gd name="T9" fmla="*/ 13 h 13"/>
                  <a:gd name="T10" fmla="*/ 6 w 13"/>
                  <a:gd name="T11" fmla="*/ 2 h 13"/>
                  <a:gd name="T12" fmla="*/ 2 w 13"/>
                  <a:gd name="T13" fmla="*/ 7 h 13"/>
                  <a:gd name="T14" fmla="*/ 6 w 13"/>
                  <a:gd name="T15" fmla="*/ 11 h 13"/>
                  <a:gd name="T16" fmla="*/ 11 w 13"/>
                  <a:gd name="T17" fmla="*/ 7 h 13"/>
                  <a:gd name="T18" fmla="*/ 6 w 1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3"/>
                    </a:moveTo>
                    <a:cubicBezTo>
                      <a:pt x="3" y="13"/>
                      <a:pt x="0" y="10"/>
                      <a:pt x="0" y="7"/>
                    </a:cubicBezTo>
                    <a:cubicBezTo>
                      <a:pt x="0" y="3"/>
                      <a:pt x="3" y="0"/>
                      <a:pt x="6" y="0"/>
                    </a:cubicBezTo>
                    <a:cubicBezTo>
                      <a:pt x="10" y="0"/>
                      <a:pt x="13" y="3"/>
                      <a:pt x="13" y="7"/>
                    </a:cubicBezTo>
                    <a:cubicBezTo>
                      <a:pt x="13" y="10"/>
                      <a:pt x="10" y="13"/>
                      <a:pt x="6" y="13"/>
                    </a:cubicBezTo>
                    <a:close/>
                    <a:moveTo>
                      <a:pt x="6" y="2"/>
                    </a:moveTo>
                    <a:cubicBezTo>
                      <a:pt x="4" y="2"/>
                      <a:pt x="2" y="4"/>
                      <a:pt x="2" y="7"/>
                    </a:cubicBezTo>
                    <a:cubicBezTo>
                      <a:pt x="2" y="9"/>
                      <a:pt x="4" y="11"/>
                      <a:pt x="6" y="11"/>
                    </a:cubicBezTo>
                    <a:cubicBezTo>
                      <a:pt x="9" y="11"/>
                      <a:pt x="11" y="9"/>
                      <a:pt x="11" y="7"/>
                    </a:cubicBezTo>
                    <a:cubicBezTo>
                      <a:pt x="11" y="4"/>
                      <a:pt x="9" y="2"/>
                      <a:pt x="6"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9" name="Freeform 42">
              <a:extLst>
                <a:ext uri="{FF2B5EF4-FFF2-40B4-BE49-F238E27FC236}">
                  <a16:creationId xmlns:a16="http://schemas.microsoft.com/office/drawing/2014/main" id="{B3999F27-6BD4-423B-8C15-976D9BE45983}"/>
                </a:ext>
              </a:extLst>
            </p:cNvPr>
            <p:cNvSpPr>
              <a:spLocks/>
            </p:cNvSpPr>
            <p:nvPr/>
          </p:nvSpPr>
          <p:spPr bwMode="auto">
            <a:xfrm>
              <a:off x="4421690" y="6874817"/>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90" name="Group 89">
              <a:extLst>
                <a:ext uri="{FF2B5EF4-FFF2-40B4-BE49-F238E27FC236}">
                  <a16:creationId xmlns:a16="http://schemas.microsoft.com/office/drawing/2014/main" id="{E72663B2-1DD5-4B73-93C4-0F0129AB6732}"/>
                </a:ext>
              </a:extLst>
            </p:cNvPr>
            <p:cNvGrpSpPr/>
            <p:nvPr/>
          </p:nvGrpSpPr>
          <p:grpSpPr>
            <a:xfrm>
              <a:off x="4561019" y="7007459"/>
              <a:ext cx="235188" cy="228500"/>
              <a:chOff x="4714559" y="3546800"/>
              <a:chExt cx="251659" cy="244503"/>
            </a:xfrm>
          </p:grpSpPr>
          <p:sp>
            <p:nvSpPr>
              <p:cNvPr id="113" name="Freeform 43">
                <a:extLst>
                  <a:ext uri="{FF2B5EF4-FFF2-40B4-BE49-F238E27FC236}">
                    <a16:creationId xmlns:a16="http://schemas.microsoft.com/office/drawing/2014/main" id="{F4C500A0-2A8E-4C55-8479-15D4F076C998}"/>
                  </a:ext>
                </a:extLst>
              </p:cNvPr>
              <p:cNvSpPr>
                <a:spLocks noEditPoints="1"/>
              </p:cNvSpPr>
              <p:nvPr/>
            </p:nvSpPr>
            <p:spPr bwMode="auto">
              <a:xfrm>
                <a:off x="4714559" y="3546800"/>
                <a:ext cx="251659" cy="244503"/>
              </a:xfrm>
              <a:custGeom>
                <a:avLst/>
                <a:gdLst>
                  <a:gd name="T0" fmla="*/ 106 w 211"/>
                  <a:gd name="T1" fmla="*/ 0 h 205"/>
                  <a:gd name="T2" fmla="*/ 0 w 211"/>
                  <a:gd name="T3" fmla="*/ 75 h 205"/>
                  <a:gd name="T4" fmla="*/ 0 w 211"/>
                  <a:gd name="T5" fmla="*/ 205 h 205"/>
                  <a:gd name="T6" fmla="*/ 211 w 211"/>
                  <a:gd name="T7" fmla="*/ 205 h 205"/>
                  <a:gd name="T8" fmla="*/ 211 w 211"/>
                  <a:gd name="T9" fmla="*/ 75 h 205"/>
                  <a:gd name="T10" fmla="*/ 106 w 211"/>
                  <a:gd name="T11" fmla="*/ 0 h 205"/>
                  <a:gd name="T12" fmla="*/ 206 w 211"/>
                  <a:gd name="T13" fmla="*/ 200 h 205"/>
                  <a:gd name="T14" fmla="*/ 5 w 211"/>
                  <a:gd name="T15" fmla="*/ 200 h 205"/>
                  <a:gd name="T16" fmla="*/ 5 w 211"/>
                  <a:gd name="T17" fmla="*/ 78 h 205"/>
                  <a:gd name="T18" fmla="*/ 106 w 211"/>
                  <a:gd name="T19" fmla="*/ 7 h 205"/>
                  <a:gd name="T20" fmla="*/ 206 w 211"/>
                  <a:gd name="T21" fmla="*/ 78 h 205"/>
                  <a:gd name="T22" fmla="*/ 206 w 211"/>
                  <a:gd name="T23" fmla="*/ 2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205">
                    <a:moveTo>
                      <a:pt x="106" y="0"/>
                    </a:moveTo>
                    <a:lnTo>
                      <a:pt x="0" y="75"/>
                    </a:lnTo>
                    <a:lnTo>
                      <a:pt x="0" y="205"/>
                    </a:lnTo>
                    <a:lnTo>
                      <a:pt x="211" y="205"/>
                    </a:lnTo>
                    <a:lnTo>
                      <a:pt x="211" y="75"/>
                    </a:lnTo>
                    <a:lnTo>
                      <a:pt x="106" y="0"/>
                    </a:lnTo>
                    <a:close/>
                    <a:moveTo>
                      <a:pt x="206" y="200"/>
                    </a:moveTo>
                    <a:lnTo>
                      <a:pt x="5" y="200"/>
                    </a:lnTo>
                    <a:lnTo>
                      <a:pt x="5" y="78"/>
                    </a:lnTo>
                    <a:lnTo>
                      <a:pt x="106" y="7"/>
                    </a:lnTo>
                    <a:lnTo>
                      <a:pt x="206" y="78"/>
                    </a:lnTo>
                    <a:lnTo>
                      <a:pt x="206"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7">
                <a:extLst>
                  <a:ext uri="{FF2B5EF4-FFF2-40B4-BE49-F238E27FC236}">
                    <a16:creationId xmlns:a16="http://schemas.microsoft.com/office/drawing/2014/main" id="{6D9B4527-E800-48BA-9081-A175A92F7F0F}"/>
                  </a:ext>
                </a:extLst>
              </p:cNvPr>
              <p:cNvSpPr>
                <a:spLocks/>
              </p:cNvSpPr>
              <p:nvPr/>
            </p:nvSpPr>
            <p:spPr bwMode="auto">
              <a:xfrm>
                <a:off x="4811813" y="3627724"/>
                <a:ext cx="57150" cy="119062"/>
              </a:xfrm>
              <a:custGeom>
                <a:avLst/>
                <a:gdLst>
                  <a:gd name="T0" fmla="*/ 36 w 36"/>
                  <a:gd name="T1" fmla="*/ 0 h 75"/>
                  <a:gd name="T2" fmla="*/ 32 w 36"/>
                  <a:gd name="T3" fmla="*/ 0 h 75"/>
                  <a:gd name="T4" fmla="*/ 18 w 36"/>
                  <a:gd name="T5" fmla="*/ 26 h 75"/>
                  <a:gd name="T6" fmla="*/ 6 w 36"/>
                  <a:gd name="T7" fmla="*/ 0 h 75"/>
                  <a:gd name="T8" fmla="*/ 2 w 36"/>
                  <a:gd name="T9" fmla="*/ 0 h 75"/>
                  <a:gd name="T10" fmla="*/ 16 w 36"/>
                  <a:gd name="T11" fmla="*/ 30 h 75"/>
                  <a:gd name="T12" fmla="*/ 0 w 36"/>
                  <a:gd name="T13" fmla="*/ 30 h 75"/>
                  <a:gd name="T14" fmla="*/ 0 w 36"/>
                  <a:gd name="T15" fmla="*/ 34 h 75"/>
                  <a:gd name="T16" fmla="*/ 16 w 36"/>
                  <a:gd name="T17" fmla="*/ 34 h 75"/>
                  <a:gd name="T18" fmla="*/ 16 w 36"/>
                  <a:gd name="T19" fmla="*/ 47 h 75"/>
                  <a:gd name="T20" fmla="*/ 0 w 36"/>
                  <a:gd name="T21" fmla="*/ 47 h 75"/>
                  <a:gd name="T22" fmla="*/ 0 w 36"/>
                  <a:gd name="T23" fmla="*/ 51 h 75"/>
                  <a:gd name="T24" fmla="*/ 16 w 36"/>
                  <a:gd name="T25" fmla="*/ 51 h 75"/>
                  <a:gd name="T26" fmla="*/ 16 w 36"/>
                  <a:gd name="T27" fmla="*/ 75 h 75"/>
                  <a:gd name="T28" fmla="*/ 20 w 36"/>
                  <a:gd name="T29" fmla="*/ 75 h 75"/>
                  <a:gd name="T30" fmla="*/ 20 w 36"/>
                  <a:gd name="T31" fmla="*/ 51 h 75"/>
                  <a:gd name="T32" fmla="*/ 36 w 36"/>
                  <a:gd name="T33" fmla="*/ 51 h 75"/>
                  <a:gd name="T34" fmla="*/ 36 w 36"/>
                  <a:gd name="T35" fmla="*/ 47 h 75"/>
                  <a:gd name="T36" fmla="*/ 20 w 36"/>
                  <a:gd name="T37" fmla="*/ 47 h 75"/>
                  <a:gd name="T38" fmla="*/ 20 w 36"/>
                  <a:gd name="T39" fmla="*/ 34 h 75"/>
                  <a:gd name="T40" fmla="*/ 36 w 36"/>
                  <a:gd name="T41" fmla="*/ 34 h 75"/>
                  <a:gd name="T42" fmla="*/ 36 w 36"/>
                  <a:gd name="T43" fmla="*/ 30 h 75"/>
                  <a:gd name="T44" fmla="*/ 20 w 36"/>
                  <a:gd name="T45" fmla="*/ 30 h 75"/>
                  <a:gd name="T46" fmla="*/ 36 w 36"/>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75">
                    <a:moveTo>
                      <a:pt x="36" y="0"/>
                    </a:moveTo>
                    <a:lnTo>
                      <a:pt x="32" y="0"/>
                    </a:lnTo>
                    <a:lnTo>
                      <a:pt x="18" y="26"/>
                    </a:lnTo>
                    <a:lnTo>
                      <a:pt x="6" y="0"/>
                    </a:lnTo>
                    <a:lnTo>
                      <a:pt x="2" y="0"/>
                    </a:lnTo>
                    <a:lnTo>
                      <a:pt x="16" y="30"/>
                    </a:lnTo>
                    <a:lnTo>
                      <a:pt x="0" y="30"/>
                    </a:lnTo>
                    <a:lnTo>
                      <a:pt x="0" y="34"/>
                    </a:lnTo>
                    <a:lnTo>
                      <a:pt x="16" y="34"/>
                    </a:lnTo>
                    <a:lnTo>
                      <a:pt x="16" y="47"/>
                    </a:lnTo>
                    <a:lnTo>
                      <a:pt x="0" y="47"/>
                    </a:lnTo>
                    <a:lnTo>
                      <a:pt x="0" y="51"/>
                    </a:lnTo>
                    <a:lnTo>
                      <a:pt x="16" y="51"/>
                    </a:lnTo>
                    <a:lnTo>
                      <a:pt x="16" y="75"/>
                    </a:lnTo>
                    <a:lnTo>
                      <a:pt x="20" y="75"/>
                    </a:lnTo>
                    <a:lnTo>
                      <a:pt x="20" y="51"/>
                    </a:lnTo>
                    <a:lnTo>
                      <a:pt x="36" y="51"/>
                    </a:lnTo>
                    <a:lnTo>
                      <a:pt x="36" y="47"/>
                    </a:lnTo>
                    <a:lnTo>
                      <a:pt x="20" y="47"/>
                    </a:lnTo>
                    <a:lnTo>
                      <a:pt x="20" y="34"/>
                    </a:lnTo>
                    <a:lnTo>
                      <a:pt x="36" y="34"/>
                    </a:lnTo>
                    <a:lnTo>
                      <a:pt x="36" y="30"/>
                    </a:lnTo>
                    <a:lnTo>
                      <a:pt x="20" y="3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1" name="Freeform 25">
              <a:extLst>
                <a:ext uri="{FF2B5EF4-FFF2-40B4-BE49-F238E27FC236}">
                  <a16:creationId xmlns:a16="http://schemas.microsoft.com/office/drawing/2014/main" id="{C7716116-A2EE-409B-9BDA-F20B3430D3CC}"/>
                </a:ext>
              </a:extLst>
            </p:cNvPr>
            <p:cNvSpPr>
              <a:spLocks/>
            </p:cNvSpPr>
            <p:nvPr/>
          </p:nvSpPr>
          <p:spPr bwMode="auto">
            <a:xfrm>
              <a:off x="4421690" y="7867493"/>
              <a:ext cx="513846" cy="512731"/>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2" name="Group 91">
              <a:extLst>
                <a:ext uri="{FF2B5EF4-FFF2-40B4-BE49-F238E27FC236}">
                  <a16:creationId xmlns:a16="http://schemas.microsoft.com/office/drawing/2014/main" id="{71CA4BC7-E64A-4138-959C-2E949E79D485}"/>
                </a:ext>
              </a:extLst>
            </p:cNvPr>
            <p:cNvGrpSpPr/>
            <p:nvPr/>
          </p:nvGrpSpPr>
          <p:grpSpPr>
            <a:xfrm>
              <a:off x="4541380" y="8009622"/>
              <a:ext cx="274466" cy="228474"/>
              <a:chOff x="2460626" y="5457825"/>
              <a:chExt cx="293688" cy="244475"/>
            </a:xfrm>
          </p:grpSpPr>
          <p:sp>
            <p:nvSpPr>
              <p:cNvPr id="101" name="Freeform 23">
                <a:extLst>
                  <a:ext uri="{FF2B5EF4-FFF2-40B4-BE49-F238E27FC236}">
                    <a16:creationId xmlns:a16="http://schemas.microsoft.com/office/drawing/2014/main" id="{64136EE2-2689-4B3A-A959-1F5B54B5099A}"/>
                  </a:ext>
                </a:extLst>
              </p:cNvPr>
              <p:cNvSpPr>
                <a:spLocks/>
              </p:cNvSpPr>
              <p:nvPr/>
            </p:nvSpPr>
            <p:spPr bwMode="auto">
              <a:xfrm>
                <a:off x="2520951" y="5514975"/>
                <a:ext cx="112713" cy="74612"/>
              </a:xfrm>
              <a:custGeom>
                <a:avLst/>
                <a:gdLst>
                  <a:gd name="T0" fmla="*/ 1 w 35"/>
                  <a:gd name="T1" fmla="*/ 23 h 23"/>
                  <a:gd name="T2" fmla="*/ 0 w 35"/>
                  <a:gd name="T3" fmla="*/ 22 h 23"/>
                  <a:gd name="T4" fmla="*/ 0 w 35"/>
                  <a:gd name="T5" fmla="*/ 17 h 23"/>
                  <a:gd name="T6" fmla="*/ 17 w 35"/>
                  <a:gd name="T7" fmla="*/ 0 h 23"/>
                  <a:gd name="T8" fmla="*/ 34 w 35"/>
                  <a:gd name="T9" fmla="*/ 14 h 23"/>
                  <a:gd name="T10" fmla="*/ 34 w 35"/>
                  <a:gd name="T11" fmla="*/ 15 h 23"/>
                  <a:gd name="T12" fmla="*/ 32 w 35"/>
                  <a:gd name="T13" fmla="*/ 14 h 23"/>
                  <a:gd name="T14" fmla="*/ 17 w 35"/>
                  <a:gd name="T15" fmla="*/ 2 h 23"/>
                  <a:gd name="T16" fmla="*/ 2 w 35"/>
                  <a:gd name="T17" fmla="*/ 17 h 23"/>
                  <a:gd name="T18" fmla="*/ 3 w 35"/>
                  <a:gd name="T19" fmla="*/ 22 h 23"/>
                  <a:gd name="T20" fmla="*/ 2 w 35"/>
                  <a:gd name="T21" fmla="*/ 23 h 23"/>
                  <a:gd name="T22" fmla="*/ 1 w 35"/>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3">
                    <a:moveTo>
                      <a:pt x="1" y="23"/>
                    </a:moveTo>
                    <a:cubicBezTo>
                      <a:pt x="1" y="23"/>
                      <a:pt x="0" y="23"/>
                      <a:pt x="0" y="22"/>
                    </a:cubicBezTo>
                    <a:cubicBezTo>
                      <a:pt x="0" y="21"/>
                      <a:pt x="0" y="19"/>
                      <a:pt x="0" y="17"/>
                    </a:cubicBezTo>
                    <a:cubicBezTo>
                      <a:pt x="0" y="8"/>
                      <a:pt x="7" y="0"/>
                      <a:pt x="17" y="0"/>
                    </a:cubicBezTo>
                    <a:cubicBezTo>
                      <a:pt x="26" y="0"/>
                      <a:pt x="33" y="6"/>
                      <a:pt x="34" y="14"/>
                    </a:cubicBezTo>
                    <a:cubicBezTo>
                      <a:pt x="35" y="15"/>
                      <a:pt x="34" y="15"/>
                      <a:pt x="34" y="15"/>
                    </a:cubicBezTo>
                    <a:cubicBezTo>
                      <a:pt x="33" y="15"/>
                      <a:pt x="32" y="15"/>
                      <a:pt x="32" y="14"/>
                    </a:cubicBezTo>
                    <a:cubicBezTo>
                      <a:pt x="31" y="7"/>
                      <a:pt x="24" y="2"/>
                      <a:pt x="17" y="2"/>
                    </a:cubicBezTo>
                    <a:cubicBezTo>
                      <a:pt x="9" y="2"/>
                      <a:pt x="2" y="9"/>
                      <a:pt x="2" y="17"/>
                    </a:cubicBezTo>
                    <a:cubicBezTo>
                      <a:pt x="2" y="19"/>
                      <a:pt x="2" y="20"/>
                      <a:pt x="3" y="22"/>
                    </a:cubicBezTo>
                    <a:cubicBezTo>
                      <a:pt x="3" y="22"/>
                      <a:pt x="2" y="23"/>
                      <a:pt x="2" y="23"/>
                    </a:cubicBezTo>
                    <a:cubicBezTo>
                      <a:pt x="2" y="23"/>
                      <a:pt x="1" y="23"/>
                      <a:pt x="1"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24">
                <a:extLst>
                  <a:ext uri="{FF2B5EF4-FFF2-40B4-BE49-F238E27FC236}">
                    <a16:creationId xmlns:a16="http://schemas.microsoft.com/office/drawing/2014/main" id="{741FE7CC-F9BE-4D4B-92B9-5F8590E1D2FF}"/>
                  </a:ext>
                </a:extLst>
              </p:cNvPr>
              <p:cNvSpPr>
                <a:spLocks/>
              </p:cNvSpPr>
              <p:nvPr/>
            </p:nvSpPr>
            <p:spPr bwMode="auto">
              <a:xfrm>
                <a:off x="2573338" y="5457825"/>
                <a:ext cx="6350" cy="34925"/>
              </a:xfrm>
              <a:custGeom>
                <a:avLst/>
                <a:gdLst>
                  <a:gd name="T0" fmla="*/ 1 w 2"/>
                  <a:gd name="T1" fmla="*/ 11 h 11"/>
                  <a:gd name="T2" fmla="*/ 0 w 2"/>
                  <a:gd name="T3" fmla="*/ 10 h 11"/>
                  <a:gd name="T4" fmla="*/ 0 w 2"/>
                  <a:gd name="T5" fmla="*/ 1 h 11"/>
                  <a:gd name="T6" fmla="*/ 1 w 2"/>
                  <a:gd name="T7" fmla="*/ 0 h 11"/>
                  <a:gd name="T8" fmla="*/ 2 w 2"/>
                  <a:gd name="T9" fmla="*/ 1 h 11"/>
                  <a:gd name="T10" fmla="*/ 2 w 2"/>
                  <a:gd name="T11" fmla="*/ 10 h 11"/>
                  <a:gd name="T12" fmla="*/ 1 w 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1" y="11"/>
                    </a:moveTo>
                    <a:cubicBezTo>
                      <a:pt x="1" y="11"/>
                      <a:pt x="0" y="11"/>
                      <a:pt x="0" y="10"/>
                    </a:cubicBezTo>
                    <a:cubicBezTo>
                      <a:pt x="0" y="1"/>
                      <a:pt x="0" y="1"/>
                      <a:pt x="0" y="1"/>
                    </a:cubicBezTo>
                    <a:cubicBezTo>
                      <a:pt x="0" y="0"/>
                      <a:pt x="1" y="0"/>
                      <a:pt x="1" y="0"/>
                    </a:cubicBezTo>
                    <a:cubicBezTo>
                      <a:pt x="2" y="0"/>
                      <a:pt x="2" y="0"/>
                      <a:pt x="2" y="1"/>
                    </a:cubicBezTo>
                    <a:cubicBezTo>
                      <a:pt x="2" y="10"/>
                      <a:pt x="2" y="10"/>
                      <a:pt x="2" y="10"/>
                    </a:cubicBezTo>
                    <a:cubicBezTo>
                      <a:pt x="2" y="11"/>
                      <a:pt x="2" y="11"/>
                      <a:pt x="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5">
                <a:extLst>
                  <a:ext uri="{FF2B5EF4-FFF2-40B4-BE49-F238E27FC236}">
                    <a16:creationId xmlns:a16="http://schemas.microsoft.com/office/drawing/2014/main" id="{F5C04E07-384A-4483-881D-E1411FC25A1A}"/>
                  </a:ext>
                </a:extLst>
              </p:cNvPr>
              <p:cNvSpPr>
                <a:spLocks/>
              </p:cNvSpPr>
              <p:nvPr/>
            </p:nvSpPr>
            <p:spPr bwMode="auto">
              <a:xfrm>
                <a:off x="2514601" y="5470525"/>
                <a:ext cx="26988" cy="34925"/>
              </a:xfrm>
              <a:custGeom>
                <a:avLst/>
                <a:gdLst>
                  <a:gd name="T0" fmla="*/ 7 w 8"/>
                  <a:gd name="T1" fmla="*/ 11 h 11"/>
                  <a:gd name="T2" fmla="*/ 6 w 8"/>
                  <a:gd name="T3" fmla="*/ 10 h 11"/>
                  <a:gd name="T4" fmla="*/ 1 w 8"/>
                  <a:gd name="T5" fmla="*/ 2 h 11"/>
                  <a:gd name="T6" fmla="*/ 1 w 8"/>
                  <a:gd name="T7" fmla="*/ 0 h 11"/>
                  <a:gd name="T8" fmla="*/ 3 w 8"/>
                  <a:gd name="T9" fmla="*/ 1 h 11"/>
                  <a:gd name="T10" fmla="*/ 8 w 8"/>
                  <a:gd name="T11" fmla="*/ 9 h 11"/>
                  <a:gd name="T12" fmla="*/ 7 w 8"/>
                  <a:gd name="T13" fmla="*/ 11 h 11"/>
                  <a:gd name="T14" fmla="*/ 7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7" y="11"/>
                    </a:moveTo>
                    <a:cubicBezTo>
                      <a:pt x="6" y="11"/>
                      <a:pt x="6" y="11"/>
                      <a:pt x="6" y="10"/>
                    </a:cubicBezTo>
                    <a:cubicBezTo>
                      <a:pt x="1" y="2"/>
                      <a:pt x="1" y="2"/>
                      <a:pt x="1" y="2"/>
                    </a:cubicBezTo>
                    <a:cubicBezTo>
                      <a:pt x="0" y="1"/>
                      <a:pt x="1" y="1"/>
                      <a:pt x="1" y="0"/>
                    </a:cubicBezTo>
                    <a:cubicBezTo>
                      <a:pt x="2" y="0"/>
                      <a:pt x="2" y="0"/>
                      <a:pt x="3" y="1"/>
                    </a:cubicBezTo>
                    <a:cubicBezTo>
                      <a:pt x="8" y="9"/>
                      <a:pt x="8" y="9"/>
                      <a:pt x="8" y="9"/>
                    </a:cubicBezTo>
                    <a:cubicBezTo>
                      <a:pt x="8" y="10"/>
                      <a:pt x="8" y="10"/>
                      <a:pt x="7" y="11"/>
                    </a:cubicBezTo>
                    <a:cubicBezTo>
                      <a:pt x="7" y="11"/>
                      <a:pt x="7" y="11"/>
                      <a:pt x="7"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6">
                <a:extLst>
                  <a:ext uri="{FF2B5EF4-FFF2-40B4-BE49-F238E27FC236}">
                    <a16:creationId xmlns:a16="http://schemas.microsoft.com/office/drawing/2014/main" id="{9B9255F4-09A9-448D-953D-8AD5FF41B34D}"/>
                  </a:ext>
                </a:extLst>
              </p:cNvPr>
              <p:cNvSpPr>
                <a:spLocks/>
              </p:cNvSpPr>
              <p:nvPr/>
            </p:nvSpPr>
            <p:spPr bwMode="auto">
              <a:xfrm>
                <a:off x="2476501" y="5511800"/>
                <a:ext cx="34925" cy="22225"/>
              </a:xfrm>
              <a:custGeom>
                <a:avLst/>
                <a:gdLst>
                  <a:gd name="T0" fmla="*/ 9 w 11"/>
                  <a:gd name="T1" fmla="*/ 7 h 7"/>
                  <a:gd name="T2" fmla="*/ 9 w 11"/>
                  <a:gd name="T3" fmla="*/ 7 h 7"/>
                  <a:gd name="T4" fmla="*/ 0 w 11"/>
                  <a:gd name="T5" fmla="*/ 2 h 7"/>
                  <a:gd name="T6" fmla="*/ 0 w 11"/>
                  <a:gd name="T7" fmla="*/ 1 h 7"/>
                  <a:gd name="T8" fmla="*/ 2 w 11"/>
                  <a:gd name="T9" fmla="*/ 0 h 7"/>
                  <a:gd name="T10" fmla="*/ 10 w 11"/>
                  <a:gd name="T11" fmla="*/ 5 h 7"/>
                  <a:gd name="T12" fmla="*/ 10 w 11"/>
                  <a:gd name="T13" fmla="*/ 6 h 7"/>
                  <a:gd name="T14" fmla="*/ 9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9" y="7"/>
                    </a:moveTo>
                    <a:cubicBezTo>
                      <a:pt x="9" y="7"/>
                      <a:pt x="9" y="7"/>
                      <a:pt x="9" y="7"/>
                    </a:cubicBezTo>
                    <a:cubicBezTo>
                      <a:pt x="0" y="2"/>
                      <a:pt x="0" y="2"/>
                      <a:pt x="0" y="2"/>
                    </a:cubicBezTo>
                    <a:cubicBezTo>
                      <a:pt x="0" y="2"/>
                      <a:pt x="0" y="1"/>
                      <a:pt x="0" y="1"/>
                    </a:cubicBezTo>
                    <a:cubicBezTo>
                      <a:pt x="0" y="0"/>
                      <a:pt x="1" y="0"/>
                      <a:pt x="2" y="0"/>
                    </a:cubicBezTo>
                    <a:cubicBezTo>
                      <a:pt x="10" y="5"/>
                      <a:pt x="10" y="5"/>
                      <a:pt x="10" y="5"/>
                    </a:cubicBezTo>
                    <a:cubicBezTo>
                      <a:pt x="11" y="5"/>
                      <a:pt x="11" y="6"/>
                      <a:pt x="10" y="6"/>
                    </a:cubicBezTo>
                    <a:cubicBezTo>
                      <a:pt x="10" y="7"/>
                      <a:pt x="10" y="7"/>
                      <a:pt x="9"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27">
                <a:extLst>
                  <a:ext uri="{FF2B5EF4-FFF2-40B4-BE49-F238E27FC236}">
                    <a16:creationId xmlns:a16="http://schemas.microsoft.com/office/drawing/2014/main" id="{13F362FE-E3B2-4550-B95B-E625EA5855E4}"/>
                  </a:ext>
                </a:extLst>
              </p:cNvPr>
              <p:cNvSpPr>
                <a:spLocks/>
              </p:cNvSpPr>
              <p:nvPr/>
            </p:nvSpPr>
            <p:spPr bwMode="auto">
              <a:xfrm>
                <a:off x="2460626" y="5567363"/>
                <a:ext cx="38100" cy="9525"/>
              </a:xfrm>
              <a:custGeom>
                <a:avLst/>
                <a:gdLst>
                  <a:gd name="T0" fmla="*/ 11 w 12"/>
                  <a:gd name="T1" fmla="*/ 3 h 3"/>
                  <a:gd name="T2" fmla="*/ 1 w 12"/>
                  <a:gd name="T3" fmla="*/ 3 h 3"/>
                  <a:gd name="T4" fmla="*/ 0 w 12"/>
                  <a:gd name="T5" fmla="*/ 1 h 3"/>
                  <a:gd name="T6" fmla="*/ 1 w 12"/>
                  <a:gd name="T7" fmla="*/ 0 h 3"/>
                  <a:gd name="T8" fmla="*/ 11 w 12"/>
                  <a:gd name="T9" fmla="*/ 0 h 3"/>
                  <a:gd name="T10" fmla="*/ 12 w 12"/>
                  <a:gd name="T11" fmla="*/ 1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1" y="3"/>
                      <a:pt x="0" y="2"/>
                      <a:pt x="0" y="1"/>
                    </a:cubicBezTo>
                    <a:cubicBezTo>
                      <a:pt x="0" y="1"/>
                      <a:pt x="1" y="0"/>
                      <a:pt x="1" y="0"/>
                    </a:cubicBezTo>
                    <a:cubicBezTo>
                      <a:pt x="11" y="0"/>
                      <a:pt x="11" y="0"/>
                      <a:pt x="11" y="0"/>
                    </a:cubicBezTo>
                    <a:cubicBezTo>
                      <a:pt x="12" y="0"/>
                      <a:pt x="12" y="1"/>
                      <a:pt x="12" y="1"/>
                    </a:cubicBezTo>
                    <a:cubicBezTo>
                      <a:pt x="12" y="2"/>
                      <a:pt x="12" y="3"/>
                      <a:pt x="1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28">
                <a:extLst>
                  <a:ext uri="{FF2B5EF4-FFF2-40B4-BE49-F238E27FC236}">
                    <a16:creationId xmlns:a16="http://schemas.microsoft.com/office/drawing/2014/main" id="{3E8CC223-7AC8-4CDC-933F-C5B4005C2FEE}"/>
                  </a:ext>
                </a:extLst>
              </p:cNvPr>
              <p:cNvSpPr>
                <a:spLocks/>
              </p:cNvSpPr>
              <p:nvPr/>
            </p:nvSpPr>
            <p:spPr bwMode="auto">
              <a:xfrm>
                <a:off x="2643188" y="5511800"/>
                <a:ext cx="34925" cy="22225"/>
              </a:xfrm>
              <a:custGeom>
                <a:avLst/>
                <a:gdLst>
                  <a:gd name="T0" fmla="*/ 1 w 11"/>
                  <a:gd name="T1" fmla="*/ 7 h 7"/>
                  <a:gd name="T2" fmla="*/ 0 w 11"/>
                  <a:gd name="T3" fmla="*/ 6 h 7"/>
                  <a:gd name="T4" fmla="*/ 0 w 11"/>
                  <a:gd name="T5" fmla="*/ 5 h 7"/>
                  <a:gd name="T6" fmla="*/ 9 w 11"/>
                  <a:gd name="T7" fmla="*/ 0 h 7"/>
                  <a:gd name="T8" fmla="*/ 10 w 11"/>
                  <a:gd name="T9" fmla="*/ 1 h 7"/>
                  <a:gd name="T10" fmla="*/ 10 w 11"/>
                  <a:gd name="T11" fmla="*/ 2 h 7"/>
                  <a:gd name="T12" fmla="*/ 2 w 11"/>
                  <a:gd name="T13" fmla="*/ 7 h 7"/>
                  <a:gd name="T14" fmla="*/ 1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 y="7"/>
                    </a:moveTo>
                    <a:cubicBezTo>
                      <a:pt x="1" y="7"/>
                      <a:pt x="0" y="7"/>
                      <a:pt x="0" y="6"/>
                    </a:cubicBezTo>
                    <a:cubicBezTo>
                      <a:pt x="0" y="6"/>
                      <a:pt x="0" y="5"/>
                      <a:pt x="0" y="5"/>
                    </a:cubicBezTo>
                    <a:cubicBezTo>
                      <a:pt x="9" y="0"/>
                      <a:pt x="9" y="0"/>
                      <a:pt x="9" y="0"/>
                    </a:cubicBezTo>
                    <a:cubicBezTo>
                      <a:pt x="9" y="0"/>
                      <a:pt x="10" y="0"/>
                      <a:pt x="10" y="1"/>
                    </a:cubicBezTo>
                    <a:cubicBezTo>
                      <a:pt x="11" y="1"/>
                      <a:pt x="10" y="2"/>
                      <a:pt x="10" y="2"/>
                    </a:cubicBezTo>
                    <a:cubicBezTo>
                      <a:pt x="2" y="7"/>
                      <a:pt x="2" y="7"/>
                      <a:pt x="2" y="7"/>
                    </a:cubicBezTo>
                    <a:cubicBezTo>
                      <a:pt x="1" y="7"/>
                      <a:pt x="1" y="7"/>
                      <a:pt x="1"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29">
                <a:extLst>
                  <a:ext uri="{FF2B5EF4-FFF2-40B4-BE49-F238E27FC236}">
                    <a16:creationId xmlns:a16="http://schemas.microsoft.com/office/drawing/2014/main" id="{C3FC193D-7569-4C56-ABAD-F76E9DF5736D}"/>
                  </a:ext>
                </a:extLst>
              </p:cNvPr>
              <p:cNvSpPr>
                <a:spLocks/>
              </p:cNvSpPr>
              <p:nvPr/>
            </p:nvSpPr>
            <p:spPr bwMode="auto">
              <a:xfrm>
                <a:off x="2611438" y="5470525"/>
                <a:ext cx="25400" cy="34925"/>
              </a:xfrm>
              <a:custGeom>
                <a:avLst/>
                <a:gdLst>
                  <a:gd name="T0" fmla="*/ 2 w 8"/>
                  <a:gd name="T1" fmla="*/ 11 h 11"/>
                  <a:gd name="T2" fmla="*/ 1 w 8"/>
                  <a:gd name="T3" fmla="*/ 11 h 11"/>
                  <a:gd name="T4" fmla="*/ 1 w 8"/>
                  <a:gd name="T5" fmla="*/ 9 h 11"/>
                  <a:gd name="T6" fmla="*/ 6 w 8"/>
                  <a:gd name="T7" fmla="*/ 1 h 11"/>
                  <a:gd name="T8" fmla="*/ 7 w 8"/>
                  <a:gd name="T9" fmla="*/ 0 h 11"/>
                  <a:gd name="T10" fmla="*/ 8 w 8"/>
                  <a:gd name="T11" fmla="*/ 2 h 11"/>
                  <a:gd name="T12" fmla="*/ 3 w 8"/>
                  <a:gd name="T13" fmla="*/ 10 h 11"/>
                  <a:gd name="T14" fmla="*/ 2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11"/>
                    </a:moveTo>
                    <a:cubicBezTo>
                      <a:pt x="2" y="11"/>
                      <a:pt x="1" y="11"/>
                      <a:pt x="1" y="11"/>
                    </a:cubicBezTo>
                    <a:cubicBezTo>
                      <a:pt x="1" y="10"/>
                      <a:pt x="0" y="10"/>
                      <a:pt x="1" y="9"/>
                    </a:cubicBezTo>
                    <a:cubicBezTo>
                      <a:pt x="6" y="1"/>
                      <a:pt x="6" y="1"/>
                      <a:pt x="6" y="1"/>
                    </a:cubicBezTo>
                    <a:cubicBezTo>
                      <a:pt x="6" y="0"/>
                      <a:pt x="7" y="0"/>
                      <a:pt x="7" y="0"/>
                    </a:cubicBezTo>
                    <a:cubicBezTo>
                      <a:pt x="8" y="1"/>
                      <a:pt x="8" y="1"/>
                      <a:pt x="8" y="2"/>
                    </a:cubicBezTo>
                    <a:cubicBezTo>
                      <a:pt x="3" y="10"/>
                      <a:pt x="3" y="10"/>
                      <a:pt x="3" y="10"/>
                    </a:cubicBezTo>
                    <a:cubicBezTo>
                      <a:pt x="3" y="11"/>
                      <a:pt x="2" y="11"/>
                      <a:pt x="2"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0">
                <a:extLst>
                  <a:ext uri="{FF2B5EF4-FFF2-40B4-BE49-F238E27FC236}">
                    <a16:creationId xmlns:a16="http://schemas.microsoft.com/office/drawing/2014/main" id="{FEC16AD2-42A9-4A6E-9210-4DF31AA5EAF6}"/>
                  </a:ext>
                </a:extLst>
              </p:cNvPr>
              <p:cNvSpPr>
                <a:spLocks/>
              </p:cNvSpPr>
              <p:nvPr/>
            </p:nvSpPr>
            <p:spPr bwMode="auto">
              <a:xfrm>
                <a:off x="2495551" y="5546725"/>
                <a:ext cx="258763" cy="74612"/>
              </a:xfrm>
              <a:custGeom>
                <a:avLst/>
                <a:gdLst>
                  <a:gd name="T0" fmla="*/ 2 w 81"/>
                  <a:gd name="T1" fmla="*/ 23 h 23"/>
                  <a:gd name="T2" fmla="*/ 1 w 81"/>
                  <a:gd name="T3" fmla="*/ 23 h 23"/>
                  <a:gd name="T4" fmla="*/ 1 w 81"/>
                  <a:gd name="T5" fmla="*/ 21 h 23"/>
                  <a:gd name="T6" fmla="*/ 80 w 81"/>
                  <a:gd name="T7" fmla="*/ 8 h 23"/>
                  <a:gd name="T8" fmla="*/ 81 w 81"/>
                  <a:gd name="T9" fmla="*/ 10 h 23"/>
                  <a:gd name="T10" fmla="*/ 80 w 81"/>
                  <a:gd name="T11" fmla="*/ 11 h 23"/>
                  <a:gd name="T12" fmla="*/ 3 w 81"/>
                  <a:gd name="T13" fmla="*/ 23 h 23"/>
                  <a:gd name="T14" fmla="*/ 2 w 81"/>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
                    <a:moveTo>
                      <a:pt x="2" y="23"/>
                    </a:moveTo>
                    <a:cubicBezTo>
                      <a:pt x="1" y="23"/>
                      <a:pt x="1" y="23"/>
                      <a:pt x="1" y="23"/>
                    </a:cubicBezTo>
                    <a:cubicBezTo>
                      <a:pt x="0" y="22"/>
                      <a:pt x="0" y="21"/>
                      <a:pt x="1" y="21"/>
                    </a:cubicBezTo>
                    <a:cubicBezTo>
                      <a:pt x="2" y="20"/>
                      <a:pt x="22" y="0"/>
                      <a:pt x="80" y="8"/>
                    </a:cubicBezTo>
                    <a:cubicBezTo>
                      <a:pt x="81" y="9"/>
                      <a:pt x="81" y="9"/>
                      <a:pt x="81" y="10"/>
                    </a:cubicBezTo>
                    <a:cubicBezTo>
                      <a:pt x="81" y="10"/>
                      <a:pt x="81" y="11"/>
                      <a:pt x="80" y="11"/>
                    </a:cubicBezTo>
                    <a:cubicBezTo>
                      <a:pt x="23" y="2"/>
                      <a:pt x="3" y="22"/>
                      <a:pt x="3" y="23"/>
                    </a:cubicBezTo>
                    <a:cubicBezTo>
                      <a:pt x="2" y="23"/>
                      <a:pt x="2" y="23"/>
                      <a:pt x="2"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1">
                <a:extLst>
                  <a:ext uri="{FF2B5EF4-FFF2-40B4-BE49-F238E27FC236}">
                    <a16:creationId xmlns:a16="http://schemas.microsoft.com/office/drawing/2014/main" id="{7045CDA6-13FC-4F40-908B-FD37F9764C5F}"/>
                  </a:ext>
                </a:extLst>
              </p:cNvPr>
              <p:cNvSpPr>
                <a:spLocks/>
              </p:cNvSpPr>
              <p:nvPr/>
            </p:nvSpPr>
            <p:spPr bwMode="auto">
              <a:xfrm>
                <a:off x="2495551" y="5583238"/>
                <a:ext cx="258763" cy="109537"/>
              </a:xfrm>
              <a:custGeom>
                <a:avLst/>
                <a:gdLst>
                  <a:gd name="T0" fmla="*/ 2 w 81"/>
                  <a:gd name="T1" fmla="*/ 34 h 34"/>
                  <a:gd name="T2" fmla="*/ 1 w 81"/>
                  <a:gd name="T3" fmla="*/ 34 h 34"/>
                  <a:gd name="T4" fmla="*/ 1 w 81"/>
                  <a:gd name="T5" fmla="*/ 32 h 34"/>
                  <a:gd name="T6" fmla="*/ 80 w 81"/>
                  <a:gd name="T7" fmla="*/ 0 h 34"/>
                  <a:gd name="T8" fmla="*/ 81 w 81"/>
                  <a:gd name="T9" fmla="*/ 2 h 34"/>
                  <a:gd name="T10" fmla="*/ 80 w 81"/>
                  <a:gd name="T11" fmla="*/ 3 h 34"/>
                  <a:gd name="T12" fmla="*/ 3 w 81"/>
                  <a:gd name="T13" fmla="*/ 34 h 34"/>
                  <a:gd name="T14" fmla="*/ 2 w 81"/>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
                    <a:moveTo>
                      <a:pt x="2" y="34"/>
                    </a:moveTo>
                    <a:cubicBezTo>
                      <a:pt x="1" y="34"/>
                      <a:pt x="1" y="34"/>
                      <a:pt x="1" y="34"/>
                    </a:cubicBezTo>
                    <a:cubicBezTo>
                      <a:pt x="0" y="33"/>
                      <a:pt x="0" y="33"/>
                      <a:pt x="1" y="32"/>
                    </a:cubicBezTo>
                    <a:cubicBezTo>
                      <a:pt x="1" y="32"/>
                      <a:pt x="28" y="0"/>
                      <a:pt x="80" y="0"/>
                    </a:cubicBezTo>
                    <a:cubicBezTo>
                      <a:pt x="81" y="0"/>
                      <a:pt x="81" y="1"/>
                      <a:pt x="81" y="2"/>
                    </a:cubicBezTo>
                    <a:cubicBezTo>
                      <a:pt x="81" y="2"/>
                      <a:pt x="81" y="3"/>
                      <a:pt x="80" y="3"/>
                    </a:cubicBezTo>
                    <a:cubicBezTo>
                      <a:pt x="29" y="3"/>
                      <a:pt x="3" y="33"/>
                      <a:pt x="3" y="34"/>
                    </a:cubicBezTo>
                    <a:cubicBezTo>
                      <a:pt x="2" y="34"/>
                      <a:pt x="2" y="34"/>
                      <a:pt x="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2">
                <a:extLst>
                  <a:ext uri="{FF2B5EF4-FFF2-40B4-BE49-F238E27FC236}">
                    <a16:creationId xmlns:a16="http://schemas.microsoft.com/office/drawing/2014/main" id="{119FC62F-7FA9-4416-B60A-7580B567E233}"/>
                  </a:ext>
                </a:extLst>
              </p:cNvPr>
              <p:cNvSpPr>
                <a:spLocks/>
              </p:cNvSpPr>
              <p:nvPr/>
            </p:nvSpPr>
            <p:spPr bwMode="auto">
              <a:xfrm>
                <a:off x="2589213" y="5599113"/>
                <a:ext cx="165100" cy="103187"/>
              </a:xfrm>
              <a:custGeom>
                <a:avLst/>
                <a:gdLst>
                  <a:gd name="T0" fmla="*/ 2 w 52"/>
                  <a:gd name="T1" fmla="*/ 32 h 32"/>
                  <a:gd name="T2" fmla="*/ 1 w 52"/>
                  <a:gd name="T3" fmla="*/ 31 h 32"/>
                  <a:gd name="T4" fmla="*/ 1 w 52"/>
                  <a:gd name="T5" fmla="*/ 30 h 32"/>
                  <a:gd name="T6" fmla="*/ 51 w 52"/>
                  <a:gd name="T7" fmla="*/ 0 h 32"/>
                  <a:gd name="T8" fmla="*/ 51 w 52"/>
                  <a:gd name="T9" fmla="*/ 0 h 32"/>
                  <a:gd name="T10" fmla="*/ 52 w 52"/>
                  <a:gd name="T11" fmla="*/ 1 h 32"/>
                  <a:gd name="T12" fmla="*/ 51 w 52"/>
                  <a:gd name="T13" fmla="*/ 2 h 32"/>
                  <a:gd name="T14" fmla="*/ 51 w 52"/>
                  <a:gd name="T15" fmla="*/ 2 h 32"/>
                  <a:gd name="T16" fmla="*/ 51 w 52"/>
                  <a:gd name="T17" fmla="*/ 2 h 32"/>
                  <a:gd name="T18" fmla="*/ 2 w 52"/>
                  <a:gd name="T19" fmla="*/ 31 h 32"/>
                  <a:gd name="T20" fmla="*/ 2 w 52"/>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2">
                    <a:moveTo>
                      <a:pt x="2" y="32"/>
                    </a:moveTo>
                    <a:cubicBezTo>
                      <a:pt x="1" y="32"/>
                      <a:pt x="1" y="31"/>
                      <a:pt x="1" y="31"/>
                    </a:cubicBezTo>
                    <a:cubicBezTo>
                      <a:pt x="0" y="31"/>
                      <a:pt x="0" y="30"/>
                      <a:pt x="1" y="30"/>
                    </a:cubicBezTo>
                    <a:cubicBezTo>
                      <a:pt x="24" y="1"/>
                      <a:pt x="49" y="0"/>
                      <a:pt x="51" y="0"/>
                    </a:cubicBezTo>
                    <a:cubicBezTo>
                      <a:pt x="51" y="0"/>
                      <a:pt x="51" y="0"/>
                      <a:pt x="51" y="0"/>
                    </a:cubicBezTo>
                    <a:cubicBezTo>
                      <a:pt x="52" y="0"/>
                      <a:pt x="52" y="1"/>
                      <a:pt x="52" y="1"/>
                    </a:cubicBezTo>
                    <a:cubicBezTo>
                      <a:pt x="52" y="2"/>
                      <a:pt x="52" y="2"/>
                      <a:pt x="51" y="2"/>
                    </a:cubicBezTo>
                    <a:cubicBezTo>
                      <a:pt x="51" y="2"/>
                      <a:pt x="51" y="2"/>
                      <a:pt x="51" y="2"/>
                    </a:cubicBezTo>
                    <a:cubicBezTo>
                      <a:pt x="51" y="2"/>
                      <a:pt x="51" y="2"/>
                      <a:pt x="51" y="2"/>
                    </a:cubicBezTo>
                    <a:cubicBezTo>
                      <a:pt x="51" y="2"/>
                      <a:pt x="25" y="3"/>
                      <a:pt x="2" y="31"/>
                    </a:cubicBezTo>
                    <a:cubicBezTo>
                      <a:pt x="2" y="31"/>
                      <a:pt x="2" y="32"/>
                      <a:pt x="2"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
                <a:extLst>
                  <a:ext uri="{FF2B5EF4-FFF2-40B4-BE49-F238E27FC236}">
                    <a16:creationId xmlns:a16="http://schemas.microsoft.com/office/drawing/2014/main" id="{9D91D324-95C6-49BA-9FE8-07637616B344}"/>
                  </a:ext>
                </a:extLst>
              </p:cNvPr>
              <p:cNvSpPr>
                <a:spLocks/>
              </p:cNvSpPr>
              <p:nvPr/>
            </p:nvSpPr>
            <p:spPr bwMode="auto">
              <a:xfrm>
                <a:off x="2649538" y="5634038"/>
                <a:ext cx="66675" cy="68262"/>
              </a:xfrm>
              <a:custGeom>
                <a:avLst/>
                <a:gdLst>
                  <a:gd name="T0" fmla="*/ 20 w 21"/>
                  <a:gd name="T1" fmla="*/ 21 h 21"/>
                  <a:gd name="T2" fmla="*/ 19 w 21"/>
                  <a:gd name="T3" fmla="*/ 19 h 21"/>
                  <a:gd name="T4" fmla="*/ 1 w 21"/>
                  <a:gd name="T5" fmla="*/ 2 h 21"/>
                  <a:gd name="T6" fmla="*/ 1 w 21"/>
                  <a:gd name="T7" fmla="*/ 1 h 21"/>
                  <a:gd name="T8" fmla="*/ 2 w 21"/>
                  <a:gd name="T9" fmla="*/ 0 h 21"/>
                  <a:gd name="T10" fmla="*/ 21 w 21"/>
                  <a:gd name="T11" fmla="*/ 19 h 21"/>
                  <a:gd name="T12" fmla="*/ 20 w 21"/>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0" y="21"/>
                    </a:moveTo>
                    <a:cubicBezTo>
                      <a:pt x="19" y="21"/>
                      <a:pt x="19" y="20"/>
                      <a:pt x="19" y="19"/>
                    </a:cubicBezTo>
                    <a:cubicBezTo>
                      <a:pt x="19" y="10"/>
                      <a:pt x="1" y="2"/>
                      <a:pt x="1" y="2"/>
                    </a:cubicBezTo>
                    <a:cubicBezTo>
                      <a:pt x="1" y="2"/>
                      <a:pt x="0" y="1"/>
                      <a:pt x="1" y="1"/>
                    </a:cubicBezTo>
                    <a:cubicBezTo>
                      <a:pt x="1" y="0"/>
                      <a:pt x="2" y="0"/>
                      <a:pt x="2" y="0"/>
                    </a:cubicBezTo>
                    <a:cubicBezTo>
                      <a:pt x="3" y="0"/>
                      <a:pt x="21" y="9"/>
                      <a:pt x="21" y="19"/>
                    </a:cubicBezTo>
                    <a:cubicBezTo>
                      <a:pt x="21" y="20"/>
                      <a:pt x="20" y="21"/>
                      <a:pt x="2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4">
                <a:extLst>
                  <a:ext uri="{FF2B5EF4-FFF2-40B4-BE49-F238E27FC236}">
                    <a16:creationId xmlns:a16="http://schemas.microsoft.com/office/drawing/2014/main" id="{440AC4F4-E4EB-456D-A305-0E3E2D08960C}"/>
                  </a:ext>
                </a:extLst>
              </p:cNvPr>
              <p:cNvSpPr>
                <a:spLocks/>
              </p:cNvSpPr>
              <p:nvPr/>
            </p:nvSpPr>
            <p:spPr bwMode="auto">
              <a:xfrm>
                <a:off x="2681288" y="5618163"/>
                <a:ext cx="73025" cy="41275"/>
              </a:xfrm>
              <a:custGeom>
                <a:avLst/>
                <a:gdLst>
                  <a:gd name="T0" fmla="*/ 22 w 23"/>
                  <a:gd name="T1" fmla="*/ 13 h 13"/>
                  <a:gd name="T2" fmla="*/ 21 w 23"/>
                  <a:gd name="T3" fmla="*/ 12 h 13"/>
                  <a:gd name="T4" fmla="*/ 1 w 23"/>
                  <a:gd name="T5" fmla="*/ 2 h 13"/>
                  <a:gd name="T6" fmla="*/ 0 w 23"/>
                  <a:gd name="T7" fmla="*/ 1 h 13"/>
                  <a:gd name="T8" fmla="*/ 1 w 23"/>
                  <a:gd name="T9" fmla="*/ 0 h 13"/>
                  <a:gd name="T10" fmla="*/ 23 w 23"/>
                  <a:gd name="T11" fmla="*/ 12 h 13"/>
                  <a:gd name="T12" fmla="*/ 22 w 2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3" h="13">
                    <a:moveTo>
                      <a:pt x="22" y="13"/>
                    </a:moveTo>
                    <a:cubicBezTo>
                      <a:pt x="22" y="13"/>
                      <a:pt x="21" y="12"/>
                      <a:pt x="21" y="12"/>
                    </a:cubicBezTo>
                    <a:cubicBezTo>
                      <a:pt x="21" y="6"/>
                      <a:pt x="6" y="3"/>
                      <a:pt x="1" y="2"/>
                    </a:cubicBezTo>
                    <a:cubicBezTo>
                      <a:pt x="0" y="2"/>
                      <a:pt x="0" y="2"/>
                      <a:pt x="0" y="1"/>
                    </a:cubicBezTo>
                    <a:cubicBezTo>
                      <a:pt x="0" y="0"/>
                      <a:pt x="0" y="0"/>
                      <a:pt x="1" y="0"/>
                    </a:cubicBezTo>
                    <a:cubicBezTo>
                      <a:pt x="3" y="0"/>
                      <a:pt x="23" y="2"/>
                      <a:pt x="23" y="12"/>
                    </a:cubicBezTo>
                    <a:cubicBezTo>
                      <a:pt x="23" y="12"/>
                      <a:pt x="23" y="13"/>
                      <a:pt x="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3" name="Rectangle 92">
              <a:extLst>
                <a:ext uri="{FF2B5EF4-FFF2-40B4-BE49-F238E27FC236}">
                  <a16:creationId xmlns:a16="http://schemas.microsoft.com/office/drawing/2014/main" id="{446BE8DA-6ECB-48AA-8F9C-B6D0C93BF095}"/>
                </a:ext>
              </a:extLst>
            </p:cNvPr>
            <p:cNvSpPr/>
            <p:nvPr/>
          </p:nvSpPr>
          <p:spPr>
            <a:xfrm>
              <a:off x="4265449" y="9465525"/>
              <a:ext cx="826328" cy="261610"/>
            </a:xfrm>
            <a:prstGeom prst="rect">
              <a:avLst/>
            </a:prstGeom>
          </p:spPr>
          <p:txBody>
            <a:bodyPr wrap="square" lIns="0" tIns="0" rIns="0" bIns="0">
              <a:spAutoFit/>
            </a:bodyPr>
            <a:lstStyle/>
            <a:p>
              <a:pPr marR="0" lvl="0" algn="ctr">
                <a:spcBef>
                  <a:spcPts val="0"/>
                </a:spcBef>
                <a:spcAft>
                  <a:spcPts val="300"/>
                </a:spcAft>
              </a:pPr>
              <a:r>
                <a:rPr lang="en-GB" sz="850" dirty="0">
                  <a:latin typeface="Segoe UI Light" panose="020B0502040204020203" pitchFamily="34" charset="0"/>
                  <a:ea typeface="Segoe UI Light" panose="020B0502040204020203" pitchFamily="34" charset="0"/>
                  <a:cs typeface="Times New Roman" panose="02020603050405020304" pitchFamily="18" charset="0"/>
                </a:rPr>
                <a:t>People's Bank </a:t>
              </a:r>
              <a:br>
                <a:rPr lang="en-GB" sz="850" dirty="0">
                  <a:latin typeface="Segoe UI Light" panose="020B0502040204020203" pitchFamily="34" charset="0"/>
                  <a:ea typeface="Segoe UI Light" panose="020B0502040204020203" pitchFamily="34" charset="0"/>
                  <a:cs typeface="Times New Roman" panose="02020603050405020304" pitchFamily="18" charset="0"/>
                </a:rPr>
              </a:br>
              <a:r>
                <a:rPr lang="en-GB" sz="850" dirty="0">
                  <a:latin typeface="Segoe UI Light" panose="020B0502040204020203" pitchFamily="34" charset="0"/>
                  <a:ea typeface="Segoe UI Light" panose="020B0502040204020203" pitchFamily="34" charset="0"/>
                  <a:cs typeface="Times New Roman" panose="02020603050405020304" pitchFamily="18" charset="0"/>
                </a:rPr>
                <a:t>of China</a:t>
              </a:r>
            </a:p>
          </p:txBody>
        </p:sp>
        <p:sp>
          <p:nvSpPr>
            <p:cNvPr id="94" name="Freeform 42">
              <a:extLst>
                <a:ext uri="{FF2B5EF4-FFF2-40B4-BE49-F238E27FC236}">
                  <a16:creationId xmlns:a16="http://schemas.microsoft.com/office/drawing/2014/main" id="{7E4DB106-C5D3-471B-AFF0-388563D7F5DF}"/>
                </a:ext>
              </a:extLst>
            </p:cNvPr>
            <p:cNvSpPr>
              <a:spLocks/>
            </p:cNvSpPr>
            <p:nvPr/>
          </p:nvSpPr>
          <p:spPr bwMode="auto">
            <a:xfrm>
              <a:off x="4421690" y="8891174"/>
              <a:ext cx="513846" cy="512731"/>
            </a:xfrm>
            <a:custGeom>
              <a:avLst/>
              <a:gdLst>
                <a:gd name="T0" fmla="*/ 0 w 461"/>
                <a:gd name="T1" fmla="*/ 0 h 460"/>
                <a:gd name="T2" fmla="*/ 0 w 461"/>
                <a:gd name="T3" fmla="*/ 340 h 460"/>
                <a:gd name="T4" fmla="*/ 119 w 461"/>
                <a:gd name="T5" fmla="*/ 460 h 460"/>
                <a:gd name="T6" fmla="*/ 461 w 461"/>
                <a:gd name="T7" fmla="*/ 460 h 460"/>
                <a:gd name="T8" fmla="*/ 461 w 461"/>
                <a:gd name="T9" fmla="*/ 119 h 460"/>
                <a:gd name="T10" fmla="*/ 341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0"/>
                  </a:lnTo>
                  <a:lnTo>
                    <a:pt x="119" y="460"/>
                  </a:lnTo>
                  <a:lnTo>
                    <a:pt x="461" y="460"/>
                  </a:lnTo>
                  <a:lnTo>
                    <a:pt x="461" y="119"/>
                  </a:lnTo>
                  <a:lnTo>
                    <a:pt x="341"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95" name="Group 94">
              <a:extLst>
                <a:ext uri="{FF2B5EF4-FFF2-40B4-BE49-F238E27FC236}">
                  <a16:creationId xmlns:a16="http://schemas.microsoft.com/office/drawing/2014/main" id="{7BFDE8C1-3416-4EA7-880F-AAA0E1DF6FBD}"/>
                </a:ext>
              </a:extLst>
            </p:cNvPr>
            <p:cNvGrpSpPr/>
            <p:nvPr/>
          </p:nvGrpSpPr>
          <p:grpSpPr>
            <a:xfrm>
              <a:off x="4547930" y="9008088"/>
              <a:ext cx="261366" cy="263619"/>
              <a:chOff x="4049713" y="4905375"/>
              <a:chExt cx="184150" cy="185737"/>
            </a:xfrm>
          </p:grpSpPr>
          <p:sp>
            <p:nvSpPr>
              <p:cNvPr id="98" name="Freeform 274">
                <a:extLst>
                  <a:ext uri="{FF2B5EF4-FFF2-40B4-BE49-F238E27FC236}">
                    <a16:creationId xmlns:a16="http://schemas.microsoft.com/office/drawing/2014/main" id="{00A51984-EE69-40F8-8E93-9C53F640DA23}"/>
                  </a:ext>
                </a:extLst>
              </p:cNvPr>
              <p:cNvSpPr>
                <a:spLocks noEditPoints="1"/>
              </p:cNvSpPr>
              <p:nvPr/>
            </p:nvSpPr>
            <p:spPr bwMode="auto">
              <a:xfrm>
                <a:off x="4049713" y="4905375"/>
                <a:ext cx="184150" cy="185737"/>
              </a:xfrm>
              <a:custGeom>
                <a:avLst/>
                <a:gdLst>
                  <a:gd name="T0" fmla="*/ 47 w 58"/>
                  <a:gd name="T1" fmla="*/ 22 h 58"/>
                  <a:gd name="T2" fmla="*/ 47 w 58"/>
                  <a:gd name="T3" fmla="*/ 20 h 58"/>
                  <a:gd name="T4" fmla="*/ 46 w 58"/>
                  <a:gd name="T5" fmla="*/ 6 h 58"/>
                  <a:gd name="T6" fmla="*/ 37 w 58"/>
                  <a:gd name="T7" fmla="*/ 11 h 58"/>
                  <a:gd name="T8" fmla="*/ 36 w 58"/>
                  <a:gd name="T9" fmla="*/ 10 h 58"/>
                  <a:gd name="T10" fmla="*/ 24 w 58"/>
                  <a:gd name="T11" fmla="*/ 1 h 58"/>
                  <a:gd name="T12" fmla="*/ 22 w 58"/>
                  <a:gd name="T13" fmla="*/ 10 h 58"/>
                  <a:gd name="T14" fmla="*/ 13 w 58"/>
                  <a:gd name="T15" fmla="*/ 6 h 58"/>
                  <a:gd name="T16" fmla="*/ 5 w 58"/>
                  <a:gd name="T17" fmla="*/ 13 h 58"/>
                  <a:gd name="T18" fmla="*/ 10 w 58"/>
                  <a:gd name="T19" fmla="*/ 22 h 58"/>
                  <a:gd name="T20" fmla="*/ 0 w 58"/>
                  <a:gd name="T21" fmla="*/ 24 h 58"/>
                  <a:gd name="T22" fmla="*/ 1 w 58"/>
                  <a:gd name="T23" fmla="*/ 34 h 58"/>
                  <a:gd name="T24" fmla="*/ 11 w 58"/>
                  <a:gd name="T25" fmla="*/ 37 h 58"/>
                  <a:gd name="T26" fmla="*/ 5 w 58"/>
                  <a:gd name="T27" fmla="*/ 45 h 58"/>
                  <a:gd name="T28" fmla="*/ 13 w 58"/>
                  <a:gd name="T29" fmla="*/ 52 h 58"/>
                  <a:gd name="T30" fmla="*/ 22 w 58"/>
                  <a:gd name="T31" fmla="*/ 48 h 58"/>
                  <a:gd name="T32" fmla="*/ 23 w 58"/>
                  <a:gd name="T33" fmla="*/ 57 h 58"/>
                  <a:gd name="T34" fmla="*/ 34 w 58"/>
                  <a:gd name="T35" fmla="*/ 57 h 58"/>
                  <a:gd name="T36" fmla="*/ 37 w 58"/>
                  <a:gd name="T37" fmla="*/ 47 h 58"/>
                  <a:gd name="T38" fmla="*/ 45 w 58"/>
                  <a:gd name="T39" fmla="*/ 52 h 58"/>
                  <a:gd name="T40" fmla="*/ 52 w 58"/>
                  <a:gd name="T41" fmla="*/ 45 h 58"/>
                  <a:gd name="T42" fmla="*/ 47 w 58"/>
                  <a:gd name="T43" fmla="*/ 36 h 58"/>
                  <a:gd name="T44" fmla="*/ 57 w 58"/>
                  <a:gd name="T45" fmla="*/ 34 h 58"/>
                  <a:gd name="T46" fmla="*/ 56 w 58"/>
                  <a:gd name="T47" fmla="*/ 24 h 58"/>
                  <a:gd name="T48" fmla="*/ 47 w 58"/>
                  <a:gd name="T49" fmla="*/ 34 h 58"/>
                  <a:gd name="T50" fmla="*/ 45 w 58"/>
                  <a:gd name="T51" fmla="*/ 38 h 58"/>
                  <a:gd name="T52" fmla="*/ 45 w 58"/>
                  <a:gd name="T53" fmla="*/ 51 h 58"/>
                  <a:gd name="T54" fmla="*/ 37 w 58"/>
                  <a:gd name="T55" fmla="*/ 45 h 58"/>
                  <a:gd name="T56" fmla="*/ 33 w 58"/>
                  <a:gd name="T57" fmla="*/ 56 h 58"/>
                  <a:gd name="T58" fmla="*/ 25 w 58"/>
                  <a:gd name="T59" fmla="*/ 56 h 58"/>
                  <a:gd name="T60" fmla="*/ 24 w 58"/>
                  <a:gd name="T61" fmla="*/ 47 h 58"/>
                  <a:gd name="T62" fmla="*/ 20 w 58"/>
                  <a:gd name="T63" fmla="*/ 45 h 58"/>
                  <a:gd name="T64" fmla="*/ 7 w 58"/>
                  <a:gd name="T65" fmla="*/ 45 h 58"/>
                  <a:gd name="T66" fmla="*/ 13 w 58"/>
                  <a:gd name="T67" fmla="*/ 37 h 58"/>
                  <a:gd name="T68" fmla="*/ 2 w 58"/>
                  <a:gd name="T69" fmla="*/ 33 h 58"/>
                  <a:gd name="T70" fmla="*/ 2 w 58"/>
                  <a:gd name="T71" fmla="*/ 25 h 58"/>
                  <a:gd name="T72" fmla="*/ 12 w 58"/>
                  <a:gd name="T73" fmla="*/ 23 h 58"/>
                  <a:gd name="T74" fmla="*/ 7 w 58"/>
                  <a:gd name="T75" fmla="*/ 13 h 58"/>
                  <a:gd name="T76" fmla="*/ 13 w 58"/>
                  <a:gd name="T77" fmla="*/ 7 h 58"/>
                  <a:gd name="T78" fmla="*/ 23 w 58"/>
                  <a:gd name="T79" fmla="*/ 12 h 58"/>
                  <a:gd name="T80" fmla="*/ 25 w 58"/>
                  <a:gd name="T81" fmla="*/ 2 h 58"/>
                  <a:gd name="T82" fmla="*/ 33 w 58"/>
                  <a:gd name="T83" fmla="*/ 2 h 58"/>
                  <a:gd name="T84" fmla="*/ 37 w 58"/>
                  <a:gd name="T85" fmla="*/ 13 h 58"/>
                  <a:gd name="T86" fmla="*/ 45 w 58"/>
                  <a:gd name="T87" fmla="*/ 7 h 58"/>
                  <a:gd name="T88" fmla="*/ 45 w 58"/>
                  <a:gd name="T89" fmla="*/ 20 h 58"/>
                  <a:gd name="T90" fmla="*/ 47 w 58"/>
                  <a:gd name="T91" fmla="*/ 24 h 58"/>
                  <a:gd name="T92" fmla="*/ 56 w 58"/>
                  <a:gd name="T9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58">
                    <a:moveTo>
                      <a:pt x="56" y="24"/>
                    </a:moveTo>
                    <a:cubicBezTo>
                      <a:pt x="47" y="22"/>
                      <a:pt x="47" y="22"/>
                      <a:pt x="47" y="22"/>
                    </a:cubicBezTo>
                    <a:cubicBezTo>
                      <a:pt x="47" y="22"/>
                      <a:pt x="47" y="22"/>
                      <a:pt x="47" y="22"/>
                    </a:cubicBezTo>
                    <a:cubicBezTo>
                      <a:pt x="47" y="22"/>
                      <a:pt x="47" y="21"/>
                      <a:pt x="47" y="21"/>
                    </a:cubicBezTo>
                    <a:cubicBezTo>
                      <a:pt x="47" y="21"/>
                      <a:pt x="47" y="21"/>
                      <a:pt x="47" y="21"/>
                    </a:cubicBezTo>
                    <a:cubicBezTo>
                      <a:pt x="47" y="20"/>
                      <a:pt x="47" y="20"/>
                      <a:pt x="47" y="20"/>
                    </a:cubicBezTo>
                    <a:cubicBezTo>
                      <a:pt x="52" y="13"/>
                      <a:pt x="52" y="13"/>
                      <a:pt x="52" y="13"/>
                    </a:cubicBezTo>
                    <a:cubicBezTo>
                      <a:pt x="52" y="13"/>
                      <a:pt x="52" y="13"/>
                      <a:pt x="52" y="12"/>
                    </a:cubicBezTo>
                    <a:cubicBezTo>
                      <a:pt x="50" y="10"/>
                      <a:pt x="48" y="7"/>
                      <a:pt x="46" y="6"/>
                    </a:cubicBezTo>
                    <a:cubicBezTo>
                      <a:pt x="45" y="5"/>
                      <a:pt x="45" y="5"/>
                      <a:pt x="45" y="6"/>
                    </a:cubicBezTo>
                    <a:cubicBezTo>
                      <a:pt x="37" y="11"/>
                      <a:pt x="37" y="11"/>
                      <a:pt x="37" y="11"/>
                    </a:cubicBezTo>
                    <a:cubicBezTo>
                      <a:pt x="37" y="11"/>
                      <a:pt x="37" y="11"/>
                      <a:pt x="37" y="11"/>
                    </a:cubicBezTo>
                    <a:cubicBezTo>
                      <a:pt x="37" y="11"/>
                      <a:pt x="36" y="11"/>
                      <a:pt x="36" y="10"/>
                    </a:cubicBezTo>
                    <a:cubicBezTo>
                      <a:pt x="36" y="10"/>
                      <a:pt x="36" y="10"/>
                      <a:pt x="36" y="10"/>
                    </a:cubicBezTo>
                    <a:cubicBezTo>
                      <a:pt x="36" y="10"/>
                      <a:pt x="36" y="10"/>
                      <a:pt x="36" y="10"/>
                    </a:cubicBezTo>
                    <a:cubicBezTo>
                      <a:pt x="34" y="1"/>
                      <a:pt x="34" y="1"/>
                      <a:pt x="34" y="1"/>
                    </a:cubicBezTo>
                    <a:cubicBezTo>
                      <a:pt x="34" y="1"/>
                      <a:pt x="34" y="1"/>
                      <a:pt x="33" y="1"/>
                    </a:cubicBezTo>
                    <a:cubicBezTo>
                      <a:pt x="30" y="0"/>
                      <a:pt x="27" y="0"/>
                      <a:pt x="24" y="1"/>
                    </a:cubicBezTo>
                    <a:cubicBezTo>
                      <a:pt x="24" y="1"/>
                      <a:pt x="24" y="1"/>
                      <a:pt x="23" y="1"/>
                    </a:cubicBezTo>
                    <a:cubicBezTo>
                      <a:pt x="22" y="10"/>
                      <a:pt x="22" y="10"/>
                      <a:pt x="22" y="10"/>
                    </a:cubicBezTo>
                    <a:cubicBezTo>
                      <a:pt x="22" y="10"/>
                      <a:pt x="22" y="10"/>
                      <a:pt x="22" y="10"/>
                    </a:cubicBezTo>
                    <a:cubicBezTo>
                      <a:pt x="21" y="11"/>
                      <a:pt x="21" y="11"/>
                      <a:pt x="21" y="11"/>
                    </a:cubicBezTo>
                    <a:cubicBezTo>
                      <a:pt x="20" y="11"/>
                      <a:pt x="20" y="11"/>
                      <a:pt x="20" y="11"/>
                    </a:cubicBezTo>
                    <a:cubicBezTo>
                      <a:pt x="13" y="6"/>
                      <a:pt x="13" y="6"/>
                      <a:pt x="13" y="6"/>
                    </a:cubicBezTo>
                    <a:cubicBezTo>
                      <a:pt x="13" y="5"/>
                      <a:pt x="12" y="5"/>
                      <a:pt x="12" y="6"/>
                    </a:cubicBezTo>
                    <a:cubicBezTo>
                      <a:pt x="10" y="7"/>
                      <a:pt x="7" y="10"/>
                      <a:pt x="5" y="12"/>
                    </a:cubicBezTo>
                    <a:cubicBezTo>
                      <a:pt x="5" y="13"/>
                      <a:pt x="5" y="13"/>
                      <a:pt x="5" y="13"/>
                    </a:cubicBezTo>
                    <a:cubicBezTo>
                      <a:pt x="11" y="21"/>
                      <a:pt x="11" y="21"/>
                      <a:pt x="11" y="21"/>
                    </a:cubicBezTo>
                    <a:cubicBezTo>
                      <a:pt x="11" y="21"/>
                      <a:pt x="11" y="21"/>
                      <a:pt x="11" y="21"/>
                    </a:cubicBezTo>
                    <a:cubicBezTo>
                      <a:pt x="11" y="21"/>
                      <a:pt x="10" y="22"/>
                      <a:pt x="10" y="22"/>
                    </a:cubicBezTo>
                    <a:cubicBezTo>
                      <a:pt x="10" y="22"/>
                      <a:pt x="10" y="22"/>
                      <a:pt x="10" y="22"/>
                    </a:cubicBezTo>
                    <a:cubicBezTo>
                      <a:pt x="1" y="24"/>
                      <a:pt x="1" y="24"/>
                      <a:pt x="1" y="24"/>
                    </a:cubicBezTo>
                    <a:cubicBezTo>
                      <a:pt x="1" y="24"/>
                      <a:pt x="1" y="24"/>
                      <a:pt x="0" y="24"/>
                    </a:cubicBezTo>
                    <a:cubicBezTo>
                      <a:pt x="0" y="26"/>
                      <a:pt x="0" y="27"/>
                      <a:pt x="0" y="29"/>
                    </a:cubicBezTo>
                    <a:cubicBezTo>
                      <a:pt x="0" y="30"/>
                      <a:pt x="0" y="32"/>
                      <a:pt x="0" y="34"/>
                    </a:cubicBezTo>
                    <a:cubicBezTo>
                      <a:pt x="1" y="34"/>
                      <a:pt x="1" y="34"/>
                      <a:pt x="1" y="34"/>
                    </a:cubicBezTo>
                    <a:cubicBezTo>
                      <a:pt x="10" y="36"/>
                      <a:pt x="10" y="36"/>
                      <a:pt x="10" y="36"/>
                    </a:cubicBezTo>
                    <a:cubicBezTo>
                      <a:pt x="10" y="36"/>
                      <a:pt x="10" y="36"/>
                      <a:pt x="10" y="36"/>
                    </a:cubicBezTo>
                    <a:cubicBezTo>
                      <a:pt x="10" y="36"/>
                      <a:pt x="11" y="37"/>
                      <a:pt x="11" y="37"/>
                    </a:cubicBezTo>
                    <a:cubicBezTo>
                      <a:pt x="11" y="37"/>
                      <a:pt x="11" y="37"/>
                      <a:pt x="11" y="37"/>
                    </a:cubicBezTo>
                    <a:cubicBezTo>
                      <a:pt x="11" y="37"/>
                      <a:pt x="11" y="37"/>
                      <a:pt x="11" y="37"/>
                    </a:cubicBezTo>
                    <a:cubicBezTo>
                      <a:pt x="5" y="45"/>
                      <a:pt x="5" y="45"/>
                      <a:pt x="5" y="45"/>
                    </a:cubicBezTo>
                    <a:cubicBezTo>
                      <a:pt x="5" y="45"/>
                      <a:pt x="5" y="45"/>
                      <a:pt x="5" y="46"/>
                    </a:cubicBezTo>
                    <a:cubicBezTo>
                      <a:pt x="7" y="48"/>
                      <a:pt x="10" y="50"/>
                      <a:pt x="12" y="52"/>
                    </a:cubicBezTo>
                    <a:cubicBezTo>
                      <a:pt x="12" y="53"/>
                      <a:pt x="13" y="53"/>
                      <a:pt x="13" y="52"/>
                    </a:cubicBezTo>
                    <a:cubicBezTo>
                      <a:pt x="20" y="47"/>
                      <a:pt x="20" y="47"/>
                      <a:pt x="20" y="47"/>
                    </a:cubicBezTo>
                    <a:cubicBezTo>
                      <a:pt x="21" y="47"/>
                      <a:pt x="21" y="47"/>
                      <a:pt x="21" y="47"/>
                    </a:cubicBezTo>
                    <a:cubicBezTo>
                      <a:pt x="21" y="47"/>
                      <a:pt x="21" y="47"/>
                      <a:pt x="22" y="48"/>
                    </a:cubicBezTo>
                    <a:cubicBezTo>
                      <a:pt x="22" y="48"/>
                      <a:pt x="22" y="48"/>
                      <a:pt x="22" y="48"/>
                    </a:cubicBezTo>
                    <a:cubicBezTo>
                      <a:pt x="22" y="48"/>
                      <a:pt x="22" y="48"/>
                      <a:pt x="22" y="48"/>
                    </a:cubicBezTo>
                    <a:cubicBezTo>
                      <a:pt x="23" y="57"/>
                      <a:pt x="23" y="57"/>
                      <a:pt x="23" y="57"/>
                    </a:cubicBezTo>
                    <a:cubicBezTo>
                      <a:pt x="24" y="57"/>
                      <a:pt x="24" y="57"/>
                      <a:pt x="24" y="57"/>
                    </a:cubicBezTo>
                    <a:cubicBezTo>
                      <a:pt x="27" y="58"/>
                      <a:pt x="30" y="58"/>
                      <a:pt x="33" y="57"/>
                    </a:cubicBezTo>
                    <a:cubicBezTo>
                      <a:pt x="34" y="57"/>
                      <a:pt x="34" y="57"/>
                      <a:pt x="34" y="57"/>
                    </a:cubicBezTo>
                    <a:cubicBezTo>
                      <a:pt x="36" y="48"/>
                      <a:pt x="36" y="48"/>
                      <a:pt x="36" y="48"/>
                    </a:cubicBezTo>
                    <a:cubicBezTo>
                      <a:pt x="36" y="48"/>
                      <a:pt x="36" y="48"/>
                      <a:pt x="36" y="48"/>
                    </a:cubicBezTo>
                    <a:cubicBezTo>
                      <a:pt x="36" y="47"/>
                      <a:pt x="37" y="47"/>
                      <a:pt x="37" y="47"/>
                    </a:cubicBezTo>
                    <a:cubicBezTo>
                      <a:pt x="37" y="47"/>
                      <a:pt x="37" y="47"/>
                      <a:pt x="37" y="47"/>
                    </a:cubicBezTo>
                    <a:cubicBezTo>
                      <a:pt x="37" y="47"/>
                      <a:pt x="37" y="47"/>
                      <a:pt x="37" y="47"/>
                    </a:cubicBezTo>
                    <a:cubicBezTo>
                      <a:pt x="45" y="52"/>
                      <a:pt x="45" y="52"/>
                      <a:pt x="45" y="52"/>
                    </a:cubicBezTo>
                    <a:cubicBezTo>
                      <a:pt x="45" y="53"/>
                      <a:pt x="45" y="53"/>
                      <a:pt x="46" y="52"/>
                    </a:cubicBezTo>
                    <a:cubicBezTo>
                      <a:pt x="48" y="50"/>
                      <a:pt x="50" y="48"/>
                      <a:pt x="52" y="46"/>
                    </a:cubicBezTo>
                    <a:cubicBezTo>
                      <a:pt x="52" y="45"/>
                      <a:pt x="52" y="45"/>
                      <a:pt x="52" y="45"/>
                    </a:cubicBezTo>
                    <a:cubicBezTo>
                      <a:pt x="47" y="37"/>
                      <a:pt x="47" y="37"/>
                      <a:pt x="47" y="37"/>
                    </a:cubicBezTo>
                    <a:cubicBezTo>
                      <a:pt x="47" y="37"/>
                      <a:pt x="47" y="37"/>
                      <a:pt x="47" y="37"/>
                    </a:cubicBezTo>
                    <a:cubicBezTo>
                      <a:pt x="47" y="37"/>
                      <a:pt x="47" y="36"/>
                      <a:pt x="47" y="36"/>
                    </a:cubicBezTo>
                    <a:cubicBezTo>
                      <a:pt x="47" y="36"/>
                      <a:pt x="47" y="36"/>
                      <a:pt x="47" y="36"/>
                    </a:cubicBezTo>
                    <a:cubicBezTo>
                      <a:pt x="56" y="34"/>
                      <a:pt x="56" y="34"/>
                      <a:pt x="56" y="34"/>
                    </a:cubicBezTo>
                    <a:cubicBezTo>
                      <a:pt x="57" y="34"/>
                      <a:pt x="57" y="34"/>
                      <a:pt x="57" y="34"/>
                    </a:cubicBezTo>
                    <a:cubicBezTo>
                      <a:pt x="57" y="32"/>
                      <a:pt x="58" y="31"/>
                      <a:pt x="58" y="29"/>
                    </a:cubicBezTo>
                    <a:cubicBezTo>
                      <a:pt x="58" y="27"/>
                      <a:pt x="57" y="26"/>
                      <a:pt x="57" y="24"/>
                    </a:cubicBezTo>
                    <a:cubicBezTo>
                      <a:pt x="57" y="24"/>
                      <a:pt x="57" y="24"/>
                      <a:pt x="56" y="24"/>
                    </a:cubicBezTo>
                    <a:close/>
                    <a:moveTo>
                      <a:pt x="56" y="33"/>
                    </a:moveTo>
                    <a:cubicBezTo>
                      <a:pt x="56" y="33"/>
                      <a:pt x="56" y="33"/>
                      <a:pt x="56" y="33"/>
                    </a:cubicBezTo>
                    <a:cubicBezTo>
                      <a:pt x="47" y="34"/>
                      <a:pt x="47" y="34"/>
                      <a:pt x="47" y="34"/>
                    </a:cubicBezTo>
                    <a:cubicBezTo>
                      <a:pt x="46" y="34"/>
                      <a:pt x="46" y="34"/>
                      <a:pt x="46" y="35"/>
                    </a:cubicBezTo>
                    <a:cubicBezTo>
                      <a:pt x="46" y="36"/>
                      <a:pt x="45" y="36"/>
                      <a:pt x="45" y="37"/>
                    </a:cubicBezTo>
                    <a:cubicBezTo>
                      <a:pt x="45" y="37"/>
                      <a:pt x="45" y="38"/>
                      <a:pt x="45" y="38"/>
                    </a:cubicBezTo>
                    <a:cubicBezTo>
                      <a:pt x="50" y="45"/>
                      <a:pt x="50" y="45"/>
                      <a:pt x="50" y="45"/>
                    </a:cubicBezTo>
                    <a:cubicBezTo>
                      <a:pt x="50" y="45"/>
                      <a:pt x="50" y="45"/>
                      <a:pt x="50" y="45"/>
                    </a:cubicBezTo>
                    <a:cubicBezTo>
                      <a:pt x="49" y="47"/>
                      <a:pt x="47" y="49"/>
                      <a:pt x="45" y="51"/>
                    </a:cubicBezTo>
                    <a:cubicBezTo>
                      <a:pt x="45" y="51"/>
                      <a:pt x="45" y="51"/>
                      <a:pt x="45" y="51"/>
                    </a:cubicBezTo>
                    <a:cubicBezTo>
                      <a:pt x="38" y="45"/>
                      <a:pt x="38" y="45"/>
                      <a:pt x="38" y="45"/>
                    </a:cubicBezTo>
                    <a:cubicBezTo>
                      <a:pt x="38" y="45"/>
                      <a:pt x="37" y="45"/>
                      <a:pt x="37" y="45"/>
                    </a:cubicBezTo>
                    <a:cubicBezTo>
                      <a:pt x="36" y="46"/>
                      <a:pt x="35" y="46"/>
                      <a:pt x="35" y="46"/>
                    </a:cubicBezTo>
                    <a:cubicBezTo>
                      <a:pt x="34" y="46"/>
                      <a:pt x="34" y="47"/>
                      <a:pt x="34" y="47"/>
                    </a:cubicBezTo>
                    <a:cubicBezTo>
                      <a:pt x="33" y="56"/>
                      <a:pt x="33" y="56"/>
                      <a:pt x="33" y="56"/>
                    </a:cubicBezTo>
                    <a:cubicBezTo>
                      <a:pt x="32" y="56"/>
                      <a:pt x="32" y="56"/>
                      <a:pt x="32" y="56"/>
                    </a:cubicBezTo>
                    <a:cubicBezTo>
                      <a:pt x="31" y="56"/>
                      <a:pt x="30" y="56"/>
                      <a:pt x="29" y="56"/>
                    </a:cubicBezTo>
                    <a:cubicBezTo>
                      <a:pt x="28" y="56"/>
                      <a:pt x="26" y="56"/>
                      <a:pt x="25" y="56"/>
                    </a:cubicBezTo>
                    <a:cubicBezTo>
                      <a:pt x="25" y="56"/>
                      <a:pt x="25" y="56"/>
                      <a:pt x="25" y="56"/>
                    </a:cubicBezTo>
                    <a:cubicBezTo>
                      <a:pt x="25" y="56"/>
                      <a:pt x="25" y="56"/>
                      <a:pt x="25" y="56"/>
                    </a:cubicBezTo>
                    <a:cubicBezTo>
                      <a:pt x="24" y="47"/>
                      <a:pt x="24" y="47"/>
                      <a:pt x="24" y="47"/>
                    </a:cubicBezTo>
                    <a:cubicBezTo>
                      <a:pt x="24" y="47"/>
                      <a:pt x="23" y="46"/>
                      <a:pt x="23" y="46"/>
                    </a:cubicBezTo>
                    <a:cubicBezTo>
                      <a:pt x="22" y="46"/>
                      <a:pt x="21" y="46"/>
                      <a:pt x="21" y="45"/>
                    </a:cubicBezTo>
                    <a:cubicBezTo>
                      <a:pt x="20" y="45"/>
                      <a:pt x="20" y="45"/>
                      <a:pt x="20" y="45"/>
                    </a:cubicBezTo>
                    <a:cubicBezTo>
                      <a:pt x="13" y="51"/>
                      <a:pt x="13" y="51"/>
                      <a:pt x="13" y="51"/>
                    </a:cubicBezTo>
                    <a:cubicBezTo>
                      <a:pt x="12" y="51"/>
                      <a:pt x="12" y="51"/>
                      <a:pt x="12" y="51"/>
                    </a:cubicBezTo>
                    <a:cubicBezTo>
                      <a:pt x="10" y="49"/>
                      <a:pt x="9" y="47"/>
                      <a:pt x="7" y="45"/>
                    </a:cubicBezTo>
                    <a:cubicBezTo>
                      <a:pt x="7" y="45"/>
                      <a:pt x="7" y="45"/>
                      <a:pt x="7" y="45"/>
                    </a:cubicBezTo>
                    <a:cubicBezTo>
                      <a:pt x="12" y="38"/>
                      <a:pt x="12" y="38"/>
                      <a:pt x="12" y="38"/>
                    </a:cubicBezTo>
                    <a:cubicBezTo>
                      <a:pt x="13" y="38"/>
                      <a:pt x="13" y="37"/>
                      <a:pt x="13" y="37"/>
                    </a:cubicBezTo>
                    <a:cubicBezTo>
                      <a:pt x="12" y="36"/>
                      <a:pt x="12" y="36"/>
                      <a:pt x="12" y="35"/>
                    </a:cubicBezTo>
                    <a:cubicBezTo>
                      <a:pt x="11" y="34"/>
                      <a:pt x="11" y="34"/>
                      <a:pt x="11" y="34"/>
                    </a:cubicBezTo>
                    <a:cubicBezTo>
                      <a:pt x="2" y="33"/>
                      <a:pt x="2" y="33"/>
                      <a:pt x="2" y="33"/>
                    </a:cubicBezTo>
                    <a:cubicBezTo>
                      <a:pt x="2" y="33"/>
                      <a:pt x="2" y="33"/>
                      <a:pt x="2" y="33"/>
                    </a:cubicBezTo>
                    <a:cubicBezTo>
                      <a:pt x="2" y="31"/>
                      <a:pt x="2" y="30"/>
                      <a:pt x="2" y="29"/>
                    </a:cubicBezTo>
                    <a:cubicBezTo>
                      <a:pt x="2" y="28"/>
                      <a:pt x="2" y="27"/>
                      <a:pt x="2" y="25"/>
                    </a:cubicBezTo>
                    <a:cubicBezTo>
                      <a:pt x="2" y="25"/>
                      <a:pt x="2" y="25"/>
                      <a:pt x="2" y="25"/>
                    </a:cubicBezTo>
                    <a:cubicBezTo>
                      <a:pt x="11" y="24"/>
                      <a:pt x="11" y="24"/>
                      <a:pt x="11" y="24"/>
                    </a:cubicBezTo>
                    <a:cubicBezTo>
                      <a:pt x="11" y="24"/>
                      <a:pt x="11" y="23"/>
                      <a:pt x="12" y="23"/>
                    </a:cubicBezTo>
                    <a:cubicBezTo>
                      <a:pt x="12" y="22"/>
                      <a:pt x="12" y="22"/>
                      <a:pt x="13" y="21"/>
                    </a:cubicBezTo>
                    <a:cubicBezTo>
                      <a:pt x="13" y="21"/>
                      <a:pt x="13" y="20"/>
                      <a:pt x="12" y="20"/>
                    </a:cubicBezTo>
                    <a:cubicBezTo>
                      <a:pt x="7" y="13"/>
                      <a:pt x="7" y="13"/>
                      <a:pt x="7" y="13"/>
                    </a:cubicBezTo>
                    <a:cubicBezTo>
                      <a:pt x="7" y="13"/>
                      <a:pt x="7" y="13"/>
                      <a:pt x="7" y="13"/>
                    </a:cubicBezTo>
                    <a:cubicBezTo>
                      <a:pt x="9" y="11"/>
                      <a:pt x="10" y="9"/>
                      <a:pt x="12" y="7"/>
                    </a:cubicBezTo>
                    <a:cubicBezTo>
                      <a:pt x="13" y="7"/>
                      <a:pt x="13" y="7"/>
                      <a:pt x="13" y="7"/>
                    </a:cubicBezTo>
                    <a:cubicBezTo>
                      <a:pt x="20" y="13"/>
                      <a:pt x="20" y="13"/>
                      <a:pt x="20" y="13"/>
                    </a:cubicBezTo>
                    <a:cubicBezTo>
                      <a:pt x="20" y="13"/>
                      <a:pt x="20" y="13"/>
                      <a:pt x="21" y="13"/>
                    </a:cubicBezTo>
                    <a:cubicBezTo>
                      <a:pt x="22" y="12"/>
                      <a:pt x="22" y="12"/>
                      <a:pt x="23" y="12"/>
                    </a:cubicBezTo>
                    <a:cubicBezTo>
                      <a:pt x="23" y="12"/>
                      <a:pt x="24" y="11"/>
                      <a:pt x="24" y="11"/>
                    </a:cubicBezTo>
                    <a:cubicBezTo>
                      <a:pt x="25" y="2"/>
                      <a:pt x="25" y="2"/>
                      <a:pt x="25" y="2"/>
                    </a:cubicBezTo>
                    <a:cubicBezTo>
                      <a:pt x="25" y="2"/>
                      <a:pt x="25" y="2"/>
                      <a:pt x="25" y="2"/>
                    </a:cubicBezTo>
                    <a:cubicBezTo>
                      <a:pt x="28" y="2"/>
                      <a:pt x="30" y="2"/>
                      <a:pt x="32" y="2"/>
                    </a:cubicBezTo>
                    <a:cubicBezTo>
                      <a:pt x="33" y="2"/>
                      <a:pt x="33" y="2"/>
                      <a:pt x="33" y="2"/>
                    </a:cubicBezTo>
                    <a:cubicBezTo>
                      <a:pt x="33" y="2"/>
                      <a:pt x="33" y="2"/>
                      <a:pt x="33" y="2"/>
                    </a:cubicBezTo>
                    <a:cubicBezTo>
                      <a:pt x="34" y="11"/>
                      <a:pt x="34" y="11"/>
                      <a:pt x="34" y="11"/>
                    </a:cubicBezTo>
                    <a:cubicBezTo>
                      <a:pt x="34" y="11"/>
                      <a:pt x="34" y="12"/>
                      <a:pt x="35" y="12"/>
                    </a:cubicBezTo>
                    <a:cubicBezTo>
                      <a:pt x="35" y="12"/>
                      <a:pt x="36" y="12"/>
                      <a:pt x="37" y="13"/>
                    </a:cubicBezTo>
                    <a:cubicBezTo>
                      <a:pt x="37" y="13"/>
                      <a:pt x="38" y="13"/>
                      <a:pt x="38" y="13"/>
                    </a:cubicBezTo>
                    <a:cubicBezTo>
                      <a:pt x="45" y="7"/>
                      <a:pt x="45" y="7"/>
                      <a:pt x="45" y="7"/>
                    </a:cubicBezTo>
                    <a:cubicBezTo>
                      <a:pt x="45" y="7"/>
                      <a:pt x="45" y="7"/>
                      <a:pt x="45" y="7"/>
                    </a:cubicBezTo>
                    <a:cubicBezTo>
                      <a:pt x="47" y="9"/>
                      <a:pt x="49" y="11"/>
                      <a:pt x="50" y="13"/>
                    </a:cubicBezTo>
                    <a:cubicBezTo>
                      <a:pt x="50" y="13"/>
                      <a:pt x="50" y="13"/>
                      <a:pt x="50" y="13"/>
                    </a:cubicBezTo>
                    <a:cubicBezTo>
                      <a:pt x="45" y="20"/>
                      <a:pt x="45" y="20"/>
                      <a:pt x="45" y="20"/>
                    </a:cubicBezTo>
                    <a:cubicBezTo>
                      <a:pt x="45" y="20"/>
                      <a:pt x="45" y="21"/>
                      <a:pt x="45" y="21"/>
                    </a:cubicBezTo>
                    <a:cubicBezTo>
                      <a:pt x="45" y="22"/>
                      <a:pt x="46" y="22"/>
                      <a:pt x="46" y="23"/>
                    </a:cubicBezTo>
                    <a:cubicBezTo>
                      <a:pt x="46" y="23"/>
                      <a:pt x="46" y="24"/>
                      <a:pt x="47" y="24"/>
                    </a:cubicBezTo>
                    <a:cubicBezTo>
                      <a:pt x="56" y="25"/>
                      <a:pt x="56" y="25"/>
                      <a:pt x="56" y="25"/>
                    </a:cubicBezTo>
                    <a:cubicBezTo>
                      <a:pt x="56" y="25"/>
                      <a:pt x="56" y="25"/>
                      <a:pt x="56" y="25"/>
                    </a:cubicBezTo>
                    <a:cubicBezTo>
                      <a:pt x="56" y="27"/>
                      <a:pt x="56" y="28"/>
                      <a:pt x="56" y="29"/>
                    </a:cubicBezTo>
                    <a:cubicBezTo>
                      <a:pt x="56" y="30"/>
                      <a:pt x="56" y="31"/>
                      <a:pt x="56"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275">
                <a:extLst>
                  <a:ext uri="{FF2B5EF4-FFF2-40B4-BE49-F238E27FC236}">
                    <a16:creationId xmlns:a16="http://schemas.microsoft.com/office/drawing/2014/main" id="{1CC77C76-9201-422F-95F0-2C38ECC3B0FC}"/>
                  </a:ext>
                </a:extLst>
              </p:cNvPr>
              <p:cNvSpPr>
                <a:spLocks noEditPoints="1"/>
              </p:cNvSpPr>
              <p:nvPr/>
            </p:nvSpPr>
            <p:spPr bwMode="auto">
              <a:xfrm>
                <a:off x="4094163" y="4949825"/>
                <a:ext cx="95250" cy="96837"/>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8 h 30"/>
                  <a:gd name="T12" fmla="*/ 2 w 30"/>
                  <a:gd name="T13" fmla="*/ 15 h 30"/>
                  <a:gd name="T14" fmla="*/ 15 w 30"/>
                  <a:gd name="T15" fmla="*/ 2 h 30"/>
                  <a:gd name="T16" fmla="*/ 28 w 30"/>
                  <a:gd name="T17" fmla="*/ 15 h 30"/>
                  <a:gd name="T18" fmla="*/ 15 w 30"/>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3"/>
                      <a:pt x="7" y="30"/>
                      <a:pt x="15" y="30"/>
                    </a:cubicBezTo>
                    <a:cubicBezTo>
                      <a:pt x="23" y="30"/>
                      <a:pt x="30" y="23"/>
                      <a:pt x="30" y="15"/>
                    </a:cubicBezTo>
                    <a:cubicBezTo>
                      <a:pt x="30" y="7"/>
                      <a:pt x="23" y="0"/>
                      <a:pt x="15" y="0"/>
                    </a:cubicBezTo>
                    <a:close/>
                    <a:moveTo>
                      <a:pt x="15" y="28"/>
                    </a:moveTo>
                    <a:cubicBezTo>
                      <a:pt x="8" y="28"/>
                      <a:pt x="2" y="22"/>
                      <a:pt x="2" y="15"/>
                    </a:cubicBezTo>
                    <a:cubicBezTo>
                      <a:pt x="2" y="8"/>
                      <a:pt x="8" y="2"/>
                      <a:pt x="15" y="2"/>
                    </a:cubicBezTo>
                    <a:cubicBezTo>
                      <a:pt x="22" y="2"/>
                      <a:pt x="28" y="8"/>
                      <a:pt x="28" y="15"/>
                    </a:cubicBezTo>
                    <a:cubicBezTo>
                      <a:pt x="28" y="22"/>
                      <a:pt x="22" y="28"/>
                      <a:pt x="15"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276">
                <a:extLst>
                  <a:ext uri="{FF2B5EF4-FFF2-40B4-BE49-F238E27FC236}">
                    <a16:creationId xmlns:a16="http://schemas.microsoft.com/office/drawing/2014/main" id="{2A16DAF7-0E16-4C30-B900-5E8213B130D9}"/>
                  </a:ext>
                </a:extLst>
              </p:cNvPr>
              <p:cNvSpPr>
                <a:spLocks noEditPoints="1"/>
              </p:cNvSpPr>
              <p:nvPr/>
            </p:nvSpPr>
            <p:spPr bwMode="auto">
              <a:xfrm>
                <a:off x="4125913" y="4965700"/>
                <a:ext cx="31750" cy="61912"/>
              </a:xfrm>
              <a:custGeom>
                <a:avLst/>
                <a:gdLst>
                  <a:gd name="T0" fmla="*/ 7 w 10"/>
                  <a:gd name="T1" fmla="*/ 9 h 19"/>
                  <a:gd name="T2" fmla="*/ 6 w 10"/>
                  <a:gd name="T3" fmla="*/ 9 h 19"/>
                  <a:gd name="T4" fmla="*/ 6 w 10"/>
                  <a:gd name="T5" fmla="*/ 9 h 19"/>
                  <a:gd name="T6" fmla="*/ 6 w 10"/>
                  <a:gd name="T7" fmla="*/ 5 h 19"/>
                  <a:gd name="T8" fmla="*/ 6 w 10"/>
                  <a:gd name="T9" fmla="*/ 5 h 19"/>
                  <a:gd name="T10" fmla="*/ 7 w 10"/>
                  <a:gd name="T11" fmla="*/ 5 h 19"/>
                  <a:gd name="T12" fmla="*/ 8 w 10"/>
                  <a:gd name="T13" fmla="*/ 5 h 19"/>
                  <a:gd name="T14" fmla="*/ 9 w 10"/>
                  <a:gd name="T15" fmla="*/ 5 h 19"/>
                  <a:gd name="T16" fmla="*/ 9 w 10"/>
                  <a:gd name="T17" fmla="*/ 4 h 19"/>
                  <a:gd name="T18" fmla="*/ 9 w 10"/>
                  <a:gd name="T19" fmla="*/ 4 h 19"/>
                  <a:gd name="T20" fmla="*/ 6 w 10"/>
                  <a:gd name="T21" fmla="*/ 3 h 19"/>
                  <a:gd name="T22" fmla="*/ 6 w 10"/>
                  <a:gd name="T23" fmla="*/ 3 h 19"/>
                  <a:gd name="T24" fmla="*/ 6 w 10"/>
                  <a:gd name="T25" fmla="*/ 1 h 19"/>
                  <a:gd name="T26" fmla="*/ 5 w 10"/>
                  <a:gd name="T27" fmla="*/ 0 h 19"/>
                  <a:gd name="T28" fmla="*/ 4 w 10"/>
                  <a:gd name="T29" fmla="*/ 1 h 19"/>
                  <a:gd name="T30" fmla="*/ 4 w 10"/>
                  <a:gd name="T31" fmla="*/ 3 h 19"/>
                  <a:gd name="T32" fmla="*/ 4 w 10"/>
                  <a:gd name="T33" fmla="*/ 3 h 19"/>
                  <a:gd name="T34" fmla="*/ 1 w 10"/>
                  <a:gd name="T35" fmla="*/ 4 h 19"/>
                  <a:gd name="T36" fmla="*/ 0 w 10"/>
                  <a:gd name="T37" fmla="*/ 7 h 19"/>
                  <a:gd name="T38" fmla="*/ 1 w 10"/>
                  <a:gd name="T39" fmla="*/ 9 h 19"/>
                  <a:gd name="T40" fmla="*/ 3 w 10"/>
                  <a:gd name="T41" fmla="*/ 10 h 19"/>
                  <a:gd name="T42" fmla="*/ 4 w 10"/>
                  <a:gd name="T43" fmla="*/ 10 h 19"/>
                  <a:gd name="T44" fmla="*/ 4 w 10"/>
                  <a:gd name="T45" fmla="*/ 15 h 19"/>
                  <a:gd name="T46" fmla="*/ 4 w 10"/>
                  <a:gd name="T47" fmla="*/ 15 h 19"/>
                  <a:gd name="T48" fmla="*/ 2 w 10"/>
                  <a:gd name="T49" fmla="*/ 15 h 19"/>
                  <a:gd name="T50" fmla="*/ 0 w 10"/>
                  <a:gd name="T51" fmla="*/ 15 h 19"/>
                  <a:gd name="T52" fmla="*/ 0 w 10"/>
                  <a:gd name="T53" fmla="*/ 15 h 19"/>
                  <a:gd name="T54" fmla="*/ 0 w 10"/>
                  <a:gd name="T55" fmla="*/ 15 h 19"/>
                  <a:gd name="T56" fmla="*/ 0 w 10"/>
                  <a:gd name="T57" fmla="*/ 16 h 19"/>
                  <a:gd name="T58" fmla="*/ 4 w 10"/>
                  <a:gd name="T59" fmla="*/ 17 h 19"/>
                  <a:gd name="T60" fmla="*/ 4 w 10"/>
                  <a:gd name="T61" fmla="*/ 17 h 19"/>
                  <a:gd name="T62" fmla="*/ 4 w 10"/>
                  <a:gd name="T63" fmla="*/ 18 h 19"/>
                  <a:gd name="T64" fmla="*/ 5 w 10"/>
                  <a:gd name="T65" fmla="*/ 19 h 19"/>
                  <a:gd name="T66" fmla="*/ 6 w 10"/>
                  <a:gd name="T67" fmla="*/ 18 h 19"/>
                  <a:gd name="T68" fmla="*/ 6 w 10"/>
                  <a:gd name="T69" fmla="*/ 17 h 19"/>
                  <a:gd name="T70" fmla="*/ 6 w 10"/>
                  <a:gd name="T71" fmla="*/ 17 h 19"/>
                  <a:gd name="T72" fmla="*/ 9 w 10"/>
                  <a:gd name="T73" fmla="*/ 16 h 19"/>
                  <a:gd name="T74" fmla="*/ 10 w 10"/>
                  <a:gd name="T75" fmla="*/ 13 h 19"/>
                  <a:gd name="T76" fmla="*/ 8 w 10"/>
                  <a:gd name="T77" fmla="*/ 10 h 19"/>
                  <a:gd name="T78" fmla="*/ 7 w 10"/>
                  <a:gd name="T79" fmla="*/ 9 h 19"/>
                  <a:gd name="T80" fmla="*/ 4 w 10"/>
                  <a:gd name="T81" fmla="*/ 8 h 19"/>
                  <a:gd name="T82" fmla="*/ 4 w 10"/>
                  <a:gd name="T83" fmla="*/ 8 h 19"/>
                  <a:gd name="T84" fmla="*/ 2 w 10"/>
                  <a:gd name="T85" fmla="*/ 7 h 19"/>
                  <a:gd name="T86" fmla="*/ 3 w 10"/>
                  <a:gd name="T87" fmla="*/ 5 h 19"/>
                  <a:gd name="T88" fmla="*/ 4 w 10"/>
                  <a:gd name="T89" fmla="*/ 5 h 19"/>
                  <a:gd name="T90" fmla="*/ 4 w 10"/>
                  <a:gd name="T91" fmla="*/ 5 h 19"/>
                  <a:gd name="T92" fmla="*/ 4 w 10"/>
                  <a:gd name="T93" fmla="*/ 8 h 19"/>
                  <a:gd name="T94" fmla="*/ 7 w 10"/>
                  <a:gd name="T95" fmla="*/ 15 h 19"/>
                  <a:gd name="T96" fmla="*/ 7 w 10"/>
                  <a:gd name="T97" fmla="*/ 15 h 19"/>
                  <a:gd name="T98" fmla="*/ 6 w 10"/>
                  <a:gd name="T99" fmla="*/ 15 h 19"/>
                  <a:gd name="T100" fmla="*/ 6 w 10"/>
                  <a:gd name="T101" fmla="*/ 15 h 19"/>
                  <a:gd name="T102" fmla="*/ 6 w 10"/>
                  <a:gd name="T103" fmla="*/ 11 h 19"/>
                  <a:gd name="T104" fmla="*/ 6 w 10"/>
                  <a:gd name="T105" fmla="*/ 11 h 19"/>
                  <a:gd name="T106" fmla="*/ 8 w 10"/>
                  <a:gd name="T107" fmla="*/ 13 h 19"/>
                  <a:gd name="T108" fmla="*/ 7 w 10"/>
                  <a:gd name="T10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9">
                    <a:moveTo>
                      <a:pt x="7" y="9"/>
                    </a:moveTo>
                    <a:cubicBezTo>
                      <a:pt x="6" y="9"/>
                      <a:pt x="6" y="9"/>
                      <a:pt x="6" y="9"/>
                    </a:cubicBezTo>
                    <a:cubicBezTo>
                      <a:pt x="6" y="9"/>
                      <a:pt x="6" y="9"/>
                      <a:pt x="6" y="9"/>
                    </a:cubicBezTo>
                    <a:cubicBezTo>
                      <a:pt x="6" y="5"/>
                      <a:pt x="6" y="5"/>
                      <a:pt x="6" y="5"/>
                    </a:cubicBezTo>
                    <a:cubicBezTo>
                      <a:pt x="6" y="5"/>
                      <a:pt x="6" y="5"/>
                      <a:pt x="6" y="5"/>
                    </a:cubicBezTo>
                    <a:cubicBezTo>
                      <a:pt x="7" y="5"/>
                      <a:pt x="7" y="5"/>
                      <a:pt x="7" y="5"/>
                    </a:cubicBezTo>
                    <a:cubicBezTo>
                      <a:pt x="8" y="5"/>
                      <a:pt x="8" y="5"/>
                      <a:pt x="8" y="5"/>
                    </a:cubicBezTo>
                    <a:cubicBezTo>
                      <a:pt x="8" y="5"/>
                      <a:pt x="9" y="5"/>
                      <a:pt x="9" y="5"/>
                    </a:cubicBezTo>
                    <a:cubicBezTo>
                      <a:pt x="9" y="5"/>
                      <a:pt x="9" y="5"/>
                      <a:pt x="9" y="4"/>
                    </a:cubicBezTo>
                    <a:cubicBezTo>
                      <a:pt x="9" y="4"/>
                      <a:pt x="9" y="4"/>
                      <a:pt x="9" y="4"/>
                    </a:cubicBezTo>
                    <a:cubicBezTo>
                      <a:pt x="8" y="3"/>
                      <a:pt x="7" y="3"/>
                      <a:pt x="6" y="3"/>
                    </a:cubicBezTo>
                    <a:cubicBezTo>
                      <a:pt x="6" y="3"/>
                      <a:pt x="6" y="3"/>
                      <a:pt x="6" y="3"/>
                    </a:cubicBezTo>
                    <a:cubicBezTo>
                      <a:pt x="6" y="1"/>
                      <a:pt x="6" y="1"/>
                      <a:pt x="6" y="1"/>
                    </a:cubicBezTo>
                    <a:cubicBezTo>
                      <a:pt x="6" y="1"/>
                      <a:pt x="5" y="0"/>
                      <a:pt x="5" y="0"/>
                    </a:cubicBezTo>
                    <a:cubicBezTo>
                      <a:pt x="4" y="0"/>
                      <a:pt x="4" y="1"/>
                      <a:pt x="4" y="1"/>
                    </a:cubicBezTo>
                    <a:cubicBezTo>
                      <a:pt x="4" y="3"/>
                      <a:pt x="4" y="3"/>
                      <a:pt x="4" y="3"/>
                    </a:cubicBezTo>
                    <a:cubicBezTo>
                      <a:pt x="4" y="3"/>
                      <a:pt x="4" y="3"/>
                      <a:pt x="4" y="3"/>
                    </a:cubicBezTo>
                    <a:cubicBezTo>
                      <a:pt x="3" y="3"/>
                      <a:pt x="2" y="3"/>
                      <a:pt x="1" y="4"/>
                    </a:cubicBezTo>
                    <a:cubicBezTo>
                      <a:pt x="0" y="5"/>
                      <a:pt x="0" y="6"/>
                      <a:pt x="0" y="7"/>
                    </a:cubicBezTo>
                    <a:cubicBezTo>
                      <a:pt x="0" y="8"/>
                      <a:pt x="0" y="9"/>
                      <a:pt x="1" y="9"/>
                    </a:cubicBezTo>
                    <a:cubicBezTo>
                      <a:pt x="2" y="10"/>
                      <a:pt x="2" y="10"/>
                      <a:pt x="3" y="10"/>
                    </a:cubicBezTo>
                    <a:cubicBezTo>
                      <a:pt x="4" y="10"/>
                      <a:pt x="4" y="10"/>
                      <a:pt x="4" y="10"/>
                    </a:cubicBezTo>
                    <a:cubicBezTo>
                      <a:pt x="4" y="15"/>
                      <a:pt x="4" y="15"/>
                      <a:pt x="4" y="15"/>
                    </a:cubicBezTo>
                    <a:cubicBezTo>
                      <a:pt x="4" y="15"/>
                      <a:pt x="4" y="15"/>
                      <a:pt x="4" y="15"/>
                    </a:cubicBezTo>
                    <a:cubicBezTo>
                      <a:pt x="3" y="15"/>
                      <a:pt x="3" y="15"/>
                      <a:pt x="2" y="15"/>
                    </a:cubicBezTo>
                    <a:cubicBezTo>
                      <a:pt x="1" y="15"/>
                      <a:pt x="1" y="15"/>
                      <a:pt x="0" y="15"/>
                    </a:cubicBezTo>
                    <a:cubicBezTo>
                      <a:pt x="0" y="15"/>
                      <a:pt x="0" y="15"/>
                      <a:pt x="0" y="15"/>
                    </a:cubicBezTo>
                    <a:cubicBezTo>
                      <a:pt x="0" y="15"/>
                      <a:pt x="0" y="15"/>
                      <a:pt x="0" y="15"/>
                    </a:cubicBezTo>
                    <a:cubicBezTo>
                      <a:pt x="0" y="16"/>
                      <a:pt x="0" y="16"/>
                      <a:pt x="0" y="16"/>
                    </a:cubicBezTo>
                    <a:cubicBezTo>
                      <a:pt x="1" y="17"/>
                      <a:pt x="2" y="17"/>
                      <a:pt x="4" y="17"/>
                    </a:cubicBezTo>
                    <a:cubicBezTo>
                      <a:pt x="4" y="17"/>
                      <a:pt x="4" y="17"/>
                      <a:pt x="4" y="17"/>
                    </a:cubicBezTo>
                    <a:cubicBezTo>
                      <a:pt x="4" y="18"/>
                      <a:pt x="4" y="18"/>
                      <a:pt x="4" y="18"/>
                    </a:cubicBezTo>
                    <a:cubicBezTo>
                      <a:pt x="4" y="19"/>
                      <a:pt x="4" y="19"/>
                      <a:pt x="5" y="19"/>
                    </a:cubicBezTo>
                    <a:cubicBezTo>
                      <a:pt x="5" y="19"/>
                      <a:pt x="6" y="19"/>
                      <a:pt x="6" y="18"/>
                    </a:cubicBezTo>
                    <a:cubicBezTo>
                      <a:pt x="6" y="17"/>
                      <a:pt x="6" y="17"/>
                      <a:pt x="6" y="17"/>
                    </a:cubicBezTo>
                    <a:cubicBezTo>
                      <a:pt x="6" y="17"/>
                      <a:pt x="6" y="17"/>
                      <a:pt x="6" y="17"/>
                    </a:cubicBezTo>
                    <a:cubicBezTo>
                      <a:pt x="7" y="17"/>
                      <a:pt x="8" y="16"/>
                      <a:pt x="9" y="16"/>
                    </a:cubicBezTo>
                    <a:cubicBezTo>
                      <a:pt x="10" y="15"/>
                      <a:pt x="10" y="14"/>
                      <a:pt x="10" y="13"/>
                    </a:cubicBezTo>
                    <a:cubicBezTo>
                      <a:pt x="10" y="11"/>
                      <a:pt x="10" y="11"/>
                      <a:pt x="8" y="10"/>
                    </a:cubicBezTo>
                    <a:cubicBezTo>
                      <a:pt x="8" y="10"/>
                      <a:pt x="7" y="9"/>
                      <a:pt x="7" y="9"/>
                    </a:cubicBezTo>
                    <a:close/>
                    <a:moveTo>
                      <a:pt x="4" y="8"/>
                    </a:moveTo>
                    <a:cubicBezTo>
                      <a:pt x="4" y="8"/>
                      <a:pt x="4" y="8"/>
                      <a:pt x="4" y="8"/>
                    </a:cubicBezTo>
                    <a:cubicBezTo>
                      <a:pt x="3" y="8"/>
                      <a:pt x="2" y="7"/>
                      <a:pt x="2" y="7"/>
                    </a:cubicBezTo>
                    <a:cubicBezTo>
                      <a:pt x="2" y="6"/>
                      <a:pt x="2" y="5"/>
                      <a:pt x="3" y="5"/>
                    </a:cubicBezTo>
                    <a:cubicBezTo>
                      <a:pt x="3" y="5"/>
                      <a:pt x="3" y="5"/>
                      <a:pt x="4" y="5"/>
                    </a:cubicBezTo>
                    <a:cubicBezTo>
                      <a:pt x="4" y="5"/>
                      <a:pt x="4" y="5"/>
                      <a:pt x="4" y="5"/>
                    </a:cubicBezTo>
                    <a:lnTo>
                      <a:pt x="4" y="8"/>
                    </a:lnTo>
                    <a:close/>
                    <a:moveTo>
                      <a:pt x="7" y="15"/>
                    </a:moveTo>
                    <a:cubicBezTo>
                      <a:pt x="7" y="15"/>
                      <a:pt x="7" y="15"/>
                      <a:pt x="7" y="15"/>
                    </a:cubicBezTo>
                    <a:cubicBezTo>
                      <a:pt x="6" y="15"/>
                      <a:pt x="6" y="15"/>
                      <a:pt x="6" y="15"/>
                    </a:cubicBezTo>
                    <a:cubicBezTo>
                      <a:pt x="6" y="15"/>
                      <a:pt x="6" y="15"/>
                      <a:pt x="6" y="15"/>
                    </a:cubicBezTo>
                    <a:cubicBezTo>
                      <a:pt x="6" y="11"/>
                      <a:pt x="6" y="11"/>
                      <a:pt x="6" y="11"/>
                    </a:cubicBezTo>
                    <a:cubicBezTo>
                      <a:pt x="6" y="11"/>
                      <a:pt x="6" y="11"/>
                      <a:pt x="6" y="11"/>
                    </a:cubicBezTo>
                    <a:cubicBezTo>
                      <a:pt x="7" y="11"/>
                      <a:pt x="8" y="12"/>
                      <a:pt x="8" y="13"/>
                    </a:cubicBezTo>
                    <a:cubicBezTo>
                      <a:pt x="8" y="14"/>
                      <a:pt x="7" y="14"/>
                      <a:pt x="7"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6" name="Text Placeholder 4">
              <a:extLst>
                <a:ext uri="{FF2B5EF4-FFF2-40B4-BE49-F238E27FC236}">
                  <a16:creationId xmlns:a16="http://schemas.microsoft.com/office/drawing/2014/main" id="{DC86E64B-E3D6-4504-8C0F-00797257AD24}"/>
                </a:ext>
              </a:extLst>
            </p:cNvPr>
            <p:cNvSpPr txBox="1">
              <a:spLocks/>
            </p:cNvSpPr>
            <p:nvPr/>
          </p:nvSpPr>
          <p:spPr bwMode="auto">
            <a:xfrm>
              <a:off x="810290" y="9885381"/>
              <a:ext cx="1714968" cy="1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216000" anchor="ctr" anchorCtr="0" compatLnSpc="1">
              <a:prstTxWarp prst="textNoShape">
                <a:avLst/>
              </a:prstTxWarp>
            </a:bodyPr>
            <a:lstStyle>
              <a:lvl1pPr algn="l" defTabSz="1033463" rtl="0" eaLnBrk="1" fontAlgn="base" hangingPunct="1">
                <a:lnSpc>
                  <a:spcPct val="100000"/>
                </a:lnSpc>
                <a:spcBef>
                  <a:spcPts val="1200"/>
                </a:spcBef>
                <a:spcAft>
                  <a:spcPts val="400"/>
                </a:spcAft>
                <a:defRPr sz="1600" b="0" i="0" kern="1200" spc="0" baseline="0">
                  <a:solidFill>
                    <a:schemeClr val="tx1"/>
                  </a:solidFill>
                  <a:latin typeface="+mj-lt"/>
                  <a:ea typeface="+mn-ea"/>
                  <a:cs typeface="+mn-cs"/>
                </a:defRPr>
              </a:lvl1pPr>
              <a:lvl2pPr marL="0" indent="0" algn="l" defTabSz="1033463" rtl="0" eaLnBrk="1" fontAlgn="base" hangingPunct="1">
                <a:lnSpc>
                  <a:spcPct val="100000"/>
                </a:lnSpc>
                <a:spcBef>
                  <a:spcPts val="400"/>
                </a:spcBef>
                <a:spcAft>
                  <a:spcPts val="400"/>
                </a:spcAft>
                <a:buClr>
                  <a:schemeClr val="accent5"/>
                </a:buClr>
                <a:buFontTx/>
                <a:buNone/>
                <a:defRPr sz="1400" b="1" kern="1200" spc="0" baseline="0">
                  <a:solidFill>
                    <a:schemeClr val="tx1"/>
                  </a:solidFill>
                  <a:latin typeface="+mn-lt"/>
                  <a:ea typeface="+mn-ea"/>
                  <a:cs typeface="+mn-cs"/>
                </a:defRPr>
              </a:lvl2pPr>
              <a:lvl3pPr marL="0" indent="0" algn="l" defTabSz="1033463" rtl="0" eaLnBrk="1" fontAlgn="base" hangingPunct="1">
                <a:lnSpc>
                  <a:spcPct val="100000"/>
                </a:lnSpc>
                <a:spcBef>
                  <a:spcPts val="300"/>
                </a:spcBef>
                <a:spcAft>
                  <a:spcPts val="300"/>
                </a:spcAft>
                <a:buClr>
                  <a:schemeClr val="bg2"/>
                </a:buClr>
                <a:buFontTx/>
                <a:buNone/>
                <a:defRPr sz="1000" kern="1200" spc="0" baseline="0">
                  <a:solidFill>
                    <a:schemeClr val="tx1"/>
                  </a:solidFill>
                  <a:latin typeface="+mn-lt"/>
                  <a:ea typeface="+mn-ea"/>
                  <a:cs typeface="+mn-cs"/>
                </a:defRPr>
              </a:lvl3pPr>
              <a:lvl4pPr marL="128588" indent="-128588" algn="l" defTabSz="1033463" rtl="0" eaLnBrk="1" fontAlgn="base" hangingPunct="1">
                <a:lnSpc>
                  <a:spcPct val="100000"/>
                </a:lnSpc>
                <a:spcBef>
                  <a:spcPts val="0"/>
                </a:spcBef>
                <a:spcAft>
                  <a:spcPts val="200"/>
                </a:spcAft>
                <a:buClrTx/>
                <a:buSzPct val="75000"/>
                <a:buFont typeface="Wingdings" panose="05000000000000000000" pitchFamily="2" charset="2"/>
                <a:buChar char="n"/>
                <a:defRPr sz="900" kern="1200" spc="0" baseline="0">
                  <a:solidFill>
                    <a:schemeClr val="tx1"/>
                  </a:solidFill>
                  <a:latin typeface="+mn-lt"/>
                  <a:ea typeface="+mn-ea"/>
                  <a:cs typeface="+mn-cs"/>
                </a:defRPr>
              </a:lvl4pPr>
              <a:lvl5pPr marL="274638" indent="-96838" algn="l" defTabSz="1033463" rtl="0" eaLnBrk="1" fontAlgn="base" hangingPunct="1">
                <a:lnSpc>
                  <a:spcPct val="100000"/>
                </a:lnSpc>
                <a:spcBef>
                  <a:spcPts val="0"/>
                </a:spcBef>
                <a:spcAft>
                  <a:spcPts val="200"/>
                </a:spcAft>
                <a:buFont typeface="Arial" panose="020B0604020202020204" pitchFamily="34" charset="0"/>
                <a:buChar char="̶"/>
                <a:defRPr sz="800" kern="1200" spc="0" baseline="0">
                  <a:solidFill>
                    <a:schemeClr val="tx1"/>
                  </a:solidFill>
                  <a:latin typeface="+mn-lt"/>
                  <a:ea typeface="+mn-ea"/>
                  <a:cs typeface="+mn-cs"/>
                </a:defRPr>
              </a:lvl5pPr>
              <a:lvl6pPr marL="2844516"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1700"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8885"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6069"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850" dirty="0">
                  <a:latin typeface="+mn-lt"/>
                </a:rPr>
                <a:t>Newly Established Ministry</a:t>
              </a:r>
              <a:endParaRPr lang="en-GB" sz="850" dirty="0">
                <a:latin typeface="+mn-lt"/>
              </a:endParaRPr>
            </a:p>
          </p:txBody>
        </p:sp>
        <p:sp>
          <p:nvSpPr>
            <p:cNvPr id="97" name="Freeform 25">
              <a:extLst>
                <a:ext uri="{FF2B5EF4-FFF2-40B4-BE49-F238E27FC236}">
                  <a16:creationId xmlns:a16="http://schemas.microsoft.com/office/drawing/2014/main" id="{252CF3C1-C946-4681-BBE9-69CB8DB38AEF}"/>
                </a:ext>
              </a:extLst>
            </p:cNvPr>
            <p:cNvSpPr>
              <a:spLocks noChangeAspect="1"/>
            </p:cNvSpPr>
            <p:nvPr/>
          </p:nvSpPr>
          <p:spPr bwMode="auto">
            <a:xfrm>
              <a:off x="601738" y="9869812"/>
              <a:ext cx="155786" cy="155448"/>
            </a:xfrm>
            <a:custGeom>
              <a:avLst/>
              <a:gdLst>
                <a:gd name="T0" fmla="*/ 0 w 461"/>
                <a:gd name="T1" fmla="*/ 0 h 460"/>
                <a:gd name="T2" fmla="*/ 0 w 461"/>
                <a:gd name="T3" fmla="*/ 341 h 460"/>
                <a:gd name="T4" fmla="*/ 121 w 461"/>
                <a:gd name="T5" fmla="*/ 460 h 460"/>
                <a:gd name="T6" fmla="*/ 461 w 461"/>
                <a:gd name="T7" fmla="*/ 460 h 460"/>
                <a:gd name="T8" fmla="*/ 461 w 461"/>
                <a:gd name="T9" fmla="*/ 120 h 460"/>
                <a:gd name="T10" fmla="*/ 342 w 461"/>
                <a:gd name="T11" fmla="*/ 0 h 460"/>
                <a:gd name="T12" fmla="*/ 0 w 461"/>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61" h="460">
                  <a:moveTo>
                    <a:pt x="0" y="0"/>
                  </a:moveTo>
                  <a:lnTo>
                    <a:pt x="0" y="341"/>
                  </a:lnTo>
                  <a:lnTo>
                    <a:pt x="121" y="460"/>
                  </a:lnTo>
                  <a:lnTo>
                    <a:pt x="461" y="460"/>
                  </a:lnTo>
                  <a:lnTo>
                    <a:pt x="461" y="120"/>
                  </a:lnTo>
                  <a:lnTo>
                    <a:pt x="342"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62" name="Text Placeholder 7">
            <a:extLst>
              <a:ext uri="{FF2B5EF4-FFF2-40B4-BE49-F238E27FC236}">
                <a16:creationId xmlns:a16="http://schemas.microsoft.com/office/drawing/2014/main" id="{063B6817-5AC0-4A13-83B5-E46263154537}"/>
              </a:ext>
            </a:extLst>
          </p:cNvPr>
          <p:cNvSpPr txBox="1">
            <a:spLocks/>
          </p:cNvSpPr>
          <p:nvPr/>
        </p:nvSpPr>
        <p:spPr bwMode="auto">
          <a:xfrm>
            <a:off x="431800" y="5264641"/>
            <a:ext cx="6696075" cy="85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spcCol="216000" anchor="t" anchorCtr="0" compatLnSpc="1">
            <a:prstTxWarp prst="textNoShape">
              <a:avLst/>
            </a:prstTxWarp>
          </a:bodyPr>
          <a:lstStyle>
            <a:lvl1pPr algn="l" defTabSz="1033463" rtl="0" eaLnBrk="1" fontAlgn="base" hangingPunct="1">
              <a:lnSpc>
                <a:spcPct val="100000"/>
              </a:lnSpc>
              <a:spcBef>
                <a:spcPts val="1200"/>
              </a:spcBef>
              <a:spcAft>
                <a:spcPts val="400"/>
              </a:spcAft>
              <a:defRPr sz="1400" b="0" i="0" kern="1200" spc="0" baseline="0">
                <a:solidFill>
                  <a:schemeClr val="accent5"/>
                </a:solidFill>
                <a:latin typeface="+mj-lt"/>
                <a:ea typeface="+mn-ea"/>
                <a:cs typeface="+mn-cs"/>
              </a:defRPr>
            </a:lvl1pPr>
            <a:lvl2pPr marL="0" indent="0" algn="l" defTabSz="1033463" rtl="0" eaLnBrk="1" fontAlgn="base" hangingPunct="1">
              <a:lnSpc>
                <a:spcPct val="100000"/>
              </a:lnSpc>
              <a:spcBef>
                <a:spcPts val="400"/>
              </a:spcBef>
              <a:spcAft>
                <a:spcPts val="400"/>
              </a:spcAft>
              <a:buClr>
                <a:schemeClr val="accent5"/>
              </a:buClr>
              <a:buFontTx/>
              <a:buNone/>
              <a:defRPr sz="1050" b="0" i="0" kern="1200" spc="0" baseline="0">
                <a:solidFill>
                  <a:schemeClr val="tx1"/>
                </a:solidFill>
                <a:latin typeface="+mj-lt"/>
                <a:ea typeface="+mn-ea"/>
                <a:cs typeface="+mn-cs"/>
              </a:defRPr>
            </a:lvl2pPr>
            <a:lvl3pPr marL="0" indent="0" algn="l" defTabSz="1033463" rtl="0" eaLnBrk="1" fontAlgn="base" hangingPunct="1">
              <a:lnSpc>
                <a:spcPct val="100000"/>
              </a:lnSpc>
              <a:spcBef>
                <a:spcPts val="300"/>
              </a:spcBef>
              <a:spcAft>
                <a:spcPts val="300"/>
              </a:spcAft>
              <a:buClr>
                <a:schemeClr val="bg2"/>
              </a:buClr>
              <a:buFontTx/>
              <a:buNone/>
              <a:defRPr sz="900" kern="1200" spc="0" baseline="0">
                <a:solidFill>
                  <a:schemeClr val="tx1"/>
                </a:solidFill>
                <a:latin typeface="+mn-lt"/>
                <a:ea typeface="+mn-ea"/>
                <a:cs typeface="+mn-cs"/>
              </a:defRPr>
            </a:lvl3pPr>
            <a:lvl4pPr marL="128588" indent="-128588" algn="l" defTabSz="1033463" rtl="0" eaLnBrk="1" fontAlgn="base" hangingPunct="1">
              <a:lnSpc>
                <a:spcPct val="100000"/>
              </a:lnSpc>
              <a:spcBef>
                <a:spcPts val="0"/>
              </a:spcBef>
              <a:spcAft>
                <a:spcPts val="200"/>
              </a:spcAft>
              <a:buClrTx/>
              <a:buSzPct val="75000"/>
              <a:buFont typeface="Wingdings" panose="05000000000000000000" pitchFamily="2" charset="2"/>
              <a:buChar char="n"/>
              <a:defRPr sz="800" kern="1200" spc="0" baseline="0">
                <a:solidFill>
                  <a:schemeClr val="tx1"/>
                </a:solidFill>
                <a:latin typeface="+mn-lt"/>
                <a:ea typeface="+mn-ea"/>
                <a:cs typeface="+mn-cs"/>
              </a:defRPr>
            </a:lvl4pPr>
            <a:lvl5pPr marL="274638" indent="-96838" algn="l" defTabSz="1033463" rtl="0" eaLnBrk="1" fontAlgn="base" hangingPunct="1">
              <a:lnSpc>
                <a:spcPct val="100000"/>
              </a:lnSpc>
              <a:spcBef>
                <a:spcPts val="0"/>
              </a:spcBef>
              <a:spcAft>
                <a:spcPts val="200"/>
              </a:spcAft>
              <a:buFont typeface="Arial" panose="020B0604020202020204" pitchFamily="34" charset="0"/>
              <a:buChar char="̶"/>
              <a:defRPr sz="700" kern="1200" spc="0" baseline="0">
                <a:solidFill>
                  <a:schemeClr val="tx1"/>
                </a:solidFill>
                <a:latin typeface="+mn-lt"/>
                <a:ea typeface="+mn-ea"/>
                <a:cs typeface="+mn-cs"/>
              </a:defRPr>
            </a:lvl5pPr>
            <a:lvl6pPr marL="2844516"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1700"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8885"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6069" indent="-258592" algn="l" defTabSz="103436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t>The New Ministerial Structure </a:t>
            </a:r>
          </a:p>
          <a:p>
            <a:pPr lvl="2"/>
            <a:r>
              <a:rPr lang="en-US" dirty="0"/>
              <a:t>Below is the new ministerial structure—26 ministries with eight brand new agencies.  There are few—if any—that have not had responsibilities adjusted.</a:t>
            </a:r>
          </a:p>
        </p:txBody>
      </p:sp>
    </p:spTree>
    <p:extLst>
      <p:ext uri="{BB962C8B-B14F-4D97-AF65-F5344CB8AC3E}">
        <p14:creationId xmlns:p14="http://schemas.microsoft.com/office/powerpoint/2010/main" val="185302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The 2018 Two Sessions in Review</a:t>
            </a:r>
            <a:endParaRPr lang="en-GB" dirty="0"/>
          </a:p>
        </p:txBody>
      </p:sp>
      <p:sp>
        <p:nvSpPr>
          <p:cNvPr id="3" name="Slide Number Placeholder 2"/>
          <p:cNvSpPr>
            <a:spLocks noGrp="1"/>
          </p:cNvSpPr>
          <p:nvPr>
            <p:ph type="sldNum" sz="quarter" idx="11"/>
          </p:nvPr>
        </p:nvSpPr>
        <p:spPr/>
        <p:txBody>
          <a:bodyPr/>
          <a:lstStyle/>
          <a:p>
            <a:fld id="{977771DA-1616-41B9-BBCE-44F5293CC0C1}" type="slidenum">
              <a:rPr lang="en-GB" smtClean="0"/>
              <a:pPr/>
              <a:t>5</a:t>
            </a:fld>
            <a:endParaRPr lang="en-GB" dirty="0"/>
          </a:p>
        </p:txBody>
      </p:sp>
      <p:sp>
        <p:nvSpPr>
          <p:cNvPr id="4" name="Date Placeholder 3"/>
          <p:cNvSpPr>
            <a:spLocks noGrp="1"/>
          </p:cNvSpPr>
          <p:nvPr>
            <p:ph type="dt" sz="half" idx="12"/>
          </p:nvPr>
        </p:nvSpPr>
        <p:spPr/>
        <p:txBody>
          <a:bodyPr/>
          <a:lstStyle/>
          <a:p>
            <a:r>
              <a:rPr lang="en-US"/>
              <a:t>© BRUNSWICK GROUP 2018</a:t>
            </a:r>
            <a:endParaRPr lang="en-US" dirty="0"/>
          </a:p>
        </p:txBody>
      </p:sp>
      <p:sp>
        <p:nvSpPr>
          <p:cNvPr id="8" name="Text Placeholder 7"/>
          <p:cNvSpPr>
            <a:spLocks noGrp="1"/>
          </p:cNvSpPr>
          <p:nvPr>
            <p:ph type="body" sz="quarter" idx="15"/>
          </p:nvPr>
        </p:nvSpPr>
        <p:spPr>
          <a:xfrm>
            <a:off x="431800" y="6891504"/>
            <a:ext cx="6696075" cy="3366921"/>
          </a:xfrm>
        </p:spPr>
        <p:txBody>
          <a:bodyPr/>
          <a:lstStyle/>
          <a:p>
            <a:r>
              <a:rPr lang="en-US" dirty="0"/>
              <a:t>Anti-Corruption</a:t>
            </a:r>
          </a:p>
          <a:p>
            <a:pPr lvl="2"/>
            <a:r>
              <a:rPr lang="en-US" dirty="0"/>
              <a:t>Soon after taking office five years ago, Xi Jinping launched an anti-corruption campaign like none that had gone before it in China.  He is not the first leader to tackle corruption.  But, in the past these were genuine campaigns.  There was an end.  Frequently they were short lived and soon corrupt practices resumed.  </a:t>
            </a:r>
          </a:p>
          <a:p>
            <a:pPr lvl="2"/>
            <a:r>
              <a:rPr lang="en-US" dirty="0"/>
              <a:t>During this year’s meeting China’s leaders approved changes to the constitution and approved the National Supervision Law that locks in place a new system to oversee anti-corruption across the Party and state system.  </a:t>
            </a:r>
          </a:p>
          <a:p>
            <a:pPr lvl="2"/>
            <a:r>
              <a:rPr lang="en-US" dirty="0"/>
              <a:t>Previously, supervisory powers were split across three branches of the system.  Party agencies were responsible for Party members, administrative agencies for officials and civil servants, and the </a:t>
            </a:r>
            <a:r>
              <a:rPr lang="en-US" dirty="0" err="1"/>
              <a:t>procuratorates</a:t>
            </a:r>
            <a:r>
              <a:rPr lang="en-US" dirty="0"/>
              <a:t> for state functions.</a:t>
            </a:r>
          </a:p>
          <a:p>
            <a:pPr lvl="2"/>
            <a:r>
              <a:rPr lang="en-US" dirty="0"/>
              <a:t>The newly established National Supervisory Commission consolidates the anti-graft investigation responsibilities of the Central Commission for Discipline Inspection (under the Party) with a number of related organizations across the government—including the Ministry of Supervision, the National Bureau of Corruption Prevention, and anti-corruption functions from law enforcement and the </a:t>
            </a:r>
            <a:r>
              <a:rPr lang="en-US" dirty="0" err="1"/>
              <a:t>procuratorates</a:t>
            </a:r>
            <a:r>
              <a:rPr lang="en-US" dirty="0"/>
              <a:t>.  </a:t>
            </a:r>
          </a:p>
          <a:p>
            <a:pPr lvl="2"/>
            <a:r>
              <a:rPr lang="en-US" dirty="0"/>
              <a:t>The commission has the same administrative ranking as the State Council and reports directly into the National People’s Congress (as does the State Council).  To maintain impartiality and to break local cliques, investigations are carried out by those of equal or higher rank than those being investigated.  At the local level, investigations will be led by a team one jurisdictional level higher.</a:t>
            </a:r>
          </a:p>
          <a:p>
            <a:pPr lvl="2"/>
            <a:r>
              <a:rPr lang="en-US" dirty="0">
                <a:solidFill>
                  <a:schemeClr val="accent5">
                    <a:lumMod val="50000"/>
                  </a:schemeClr>
                </a:solidFill>
                <a:latin typeface="+mj-lt"/>
              </a:rPr>
              <a:t>Implication: </a:t>
            </a:r>
            <a:r>
              <a:rPr lang="en-US" dirty="0"/>
              <a:t>Xi’s anti-corruption drive ceased being a campaign long ago.  It has been too far reaching in terms of time, geography, and scale.  It is a new way of life.  There can be no question about the commitment to eradicating corruption.</a:t>
            </a:r>
          </a:p>
          <a:p>
            <a:pPr lvl="2"/>
            <a:r>
              <a:rPr lang="en-US" dirty="0"/>
              <a:t>This provides the new commission with jurisdiction across all Party members as well as government officials, state-owned enterprise employees and those working in any state institution (e.g. schools, research institutes, </a:t>
            </a:r>
            <a:r>
              <a:rPr lang="en-US" dirty="0" err="1"/>
              <a:t>etc</a:t>
            </a:r>
            <a:r>
              <a:rPr lang="en-US" dirty="0"/>
              <a:t>).  The jurisdictional reach further blurs the line between Party and state.</a:t>
            </a:r>
          </a:p>
        </p:txBody>
      </p:sp>
      <p:graphicFrame>
        <p:nvGraphicFramePr>
          <p:cNvPr id="267" name="Chart 266">
            <a:extLst>
              <a:ext uri="{FF2B5EF4-FFF2-40B4-BE49-F238E27FC236}">
                <a16:creationId xmlns:a16="http://schemas.microsoft.com/office/drawing/2014/main" id="{3AF233BE-210B-4BA0-8A45-A3CFB6CC4B5E}"/>
              </a:ext>
            </a:extLst>
          </p:cNvPr>
          <p:cNvGraphicFramePr/>
          <p:nvPr>
            <p:extLst>
              <p:ext uri="{D42A27DB-BD31-4B8C-83A1-F6EECF244321}">
                <p14:modId xmlns:p14="http://schemas.microsoft.com/office/powerpoint/2010/main" val="139071891"/>
              </p:ext>
            </p:extLst>
          </p:nvPr>
        </p:nvGraphicFramePr>
        <p:xfrm>
          <a:off x="373592" y="1596583"/>
          <a:ext cx="6754283" cy="3749323"/>
        </p:xfrm>
        <a:graphic>
          <a:graphicData uri="http://schemas.openxmlformats.org/drawingml/2006/chart">
            <c:chart xmlns:c="http://schemas.openxmlformats.org/drawingml/2006/chart" xmlns:r="http://schemas.openxmlformats.org/officeDocument/2006/relationships" r:id="rId2"/>
          </a:graphicData>
        </a:graphic>
      </p:graphicFrame>
      <p:sp>
        <p:nvSpPr>
          <p:cNvPr id="268" name="Rectangle 267">
            <a:extLst>
              <a:ext uri="{FF2B5EF4-FFF2-40B4-BE49-F238E27FC236}">
                <a16:creationId xmlns:a16="http://schemas.microsoft.com/office/drawing/2014/main" id="{DF849822-F720-4638-92B5-8D63F6229AE7}"/>
              </a:ext>
            </a:extLst>
          </p:cNvPr>
          <p:cNvSpPr/>
          <p:nvPr/>
        </p:nvSpPr>
        <p:spPr>
          <a:xfrm>
            <a:off x="1" y="1240517"/>
            <a:ext cx="7559674" cy="215444"/>
          </a:xfrm>
          <a:prstGeom prst="rect">
            <a:avLst/>
          </a:prstGeom>
        </p:spPr>
        <p:txBody>
          <a:bodyPr wrap="square" lIns="0" tIns="0" rIns="0" bIns="0">
            <a:spAutoFit/>
          </a:bodyPr>
          <a:lstStyle/>
          <a:p>
            <a:pPr algn="ctr">
              <a:defRPr sz="1400" b="0" i="0" u="none" strike="noStrike" kern="1200" spc="0" baseline="0">
                <a:solidFill>
                  <a:srgbClr val="001432"/>
                </a:solidFill>
                <a:latin typeface="+mj-lt"/>
                <a:ea typeface="+mn-ea"/>
                <a:cs typeface="+mn-cs"/>
              </a:defRPr>
            </a:pPr>
            <a:r>
              <a:rPr lang="en-US" dirty="0">
                <a:solidFill>
                  <a:srgbClr val="001432"/>
                </a:solidFill>
              </a:rPr>
              <a:t>Change in Scale of Government Structure Through the Reform Era </a:t>
            </a:r>
            <a:endParaRPr lang="en-GB" dirty="0"/>
          </a:p>
        </p:txBody>
      </p:sp>
      <p:sp>
        <p:nvSpPr>
          <p:cNvPr id="269" name="Rectangle 268">
            <a:extLst>
              <a:ext uri="{FF2B5EF4-FFF2-40B4-BE49-F238E27FC236}">
                <a16:creationId xmlns:a16="http://schemas.microsoft.com/office/drawing/2014/main" id="{45DCAF16-1F2E-4765-BE17-531A5F52B737}"/>
              </a:ext>
            </a:extLst>
          </p:cNvPr>
          <p:cNvSpPr/>
          <p:nvPr/>
        </p:nvSpPr>
        <p:spPr>
          <a:xfrm>
            <a:off x="428624" y="5566984"/>
            <a:ext cx="6791325" cy="130805"/>
          </a:xfrm>
          <a:prstGeom prst="rect">
            <a:avLst/>
          </a:prstGeom>
        </p:spPr>
        <p:txBody>
          <a:bodyPr wrap="square" lIns="0" tIns="0" rIns="0" bIns="0">
            <a:spAutoFit/>
          </a:bodyPr>
          <a:lstStyle/>
          <a:p>
            <a:pPr marL="57150" indent="-57150"/>
            <a:r>
              <a:rPr lang="en-GB" sz="850" dirty="0">
                <a:latin typeface="+mn-lt"/>
                <a:ea typeface="Times New Roman" panose="02020603050405020304" pitchFamily="18" charset="0"/>
              </a:rPr>
              <a:t>* At the time of writing, the departments, offices and special departments directly under the State Council have not been confirmed</a:t>
            </a:r>
            <a:endParaRPr lang="en-GB" sz="850" dirty="0">
              <a:latin typeface="+mn-lt"/>
            </a:endParaRPr>
          </a:p>
        </p:txBody>
      </p:sp>
    </p:spTree>
    <p:extLst>
      <p:ext uri="{BB962C8B-B14F-4D97-AF65-F5344CB8AC3E}">
        <p14:creationId xmlns:p14="http://schemas.microsoft.com/office/powerpoint/2010/main" val="149928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p:pic>
      <p:sp>
        <p:nvSpPr>
          <p:cNvPr id="4" name="Date Placeholder 3">
            <a:extLst>
              <a:ext uri="{FF2B5EF4-FFF2-40B4-BE49-F238E27FC236}">
                <a16:creationId xmlns:a16="http://schemas.microsoft.com/office/drawing/2014/main" id="{2907E796-B098-4245-A065-53FEEA02358B}"/>
              </a:ext>
            </a:extLst>
          </p:cNvPr>
          <p:cNvSpPr>
            <a:spLocks noGrp="1"/>
          </p:cNvSpPr>
          <p:nvPr>
            <p:ph type="dt" sz="half" idx="12"/>
          </p:nvPr>
        </p:nvSpPr>
        <p:spPr/>
        <p:txBody>
          <a:bodyPr/>
          <a:lstStyle/>
          <a:p>
            <a:r>
              <a:rPr lang="en-US"/>
              <a:t>© BRUNSWICK GROUP 2018</a:t>
            </a:r>
            <a:endParaRPr lang="en-US" dirty="0"/>
          </a:p>
        </p:txBody>
      </p:sp>
      <p:sp>
        <p:nvSpPr>
          <p:cNvPr id="6" name="Text Placeholder 5">
            <a:extLst>
              <a:ext uri="{FF2B5EF4-FFF2-40B4-BE49-F238E27FC236}">
                <a16:creationId xmlns:a16="http://schemas.microsoft.com/office/drawing/2014/main" id="{07D5B8FF-246E-465F-8679-6C23EA271104}"/>
              </a:ext>
            </a:extLst>
          </p:cNvPr>
          <p:cNvSpPr>
            <a:spLocks noGrp="1"/>
          </p:cNvSpPr>
          <p:nvPr>
            <p:ph type="body" sz="quarter" idx="15"/>
          </p:nvPr>
        </p:nvSpPr>
        <p:spPr/>
        <p:txBody>
          <a:bodyPr/>
          <a:lstStyle/>
          <a:p>
            <a:r>
              <a:rPr lang="en-US" b="1" dirty="0"/>
              <a:t>Banking &amp; Finance</a:t>
            </a:r>
            <a:endParaRPr lang="en-GB" b="1" dirty="0"/>
          </a:p>
          <a:p>
            <a:pPr lvl="2"/>
            <a:r>
              <a:rPr lang="en-GB" dirty="0"/>
              <a:t>In recent years, banking and finance have become a classic case of a sector outgrowing its regulatory framework.  The separate bodies that oversaw banking, insurance and securities—the China Banking Regulatory Commission (“CBRC”), the China Insurance Regulatory Commission (“CIRC””) and the China Securities Regulatory Commission (“CSRC”), respectively—have increasingly overlapped as the markets have become more sophisticated.  This has led to missteps, loopholes and finger-pointing that the central leadership was determined to address.  And at first glance, it appears they could well be successful.</a:t>
            </a:r>
          </a:p>
          <a:p>
            <a:pPr lvl="2"/>
            <a:r>
              <a:rPr lang="en-GB" dirty="0"/>
              <a:t>The CBRC and the CIRC, whose head was put under investigation last spring for “serious disciplinary violations,” will be merged into the China Banking and Insurance Regulatory Commission (</a:t>
            </a:r>
            <a:r>
              <a:rPr lang="zh-CN" altLang="en-US" dirty="0"/>
              <a:t>中国银行保险监督管理委员会</a:t>
            </a:r>
            <a:r>
              <a:rPr lang="en-GB" dirty="0"/>
              <a:t>) (“CBIRC”).  This new consolidated entity will be headed by erstwhile CBRC head, the widely-respected Guo </a:t>
            </a:r>
            <a:r>
              <a:rPr lang="en-GB" dirty="0" err="1"/>
              <a:t>Shuqing</a:t>
            </a:r>
            <a:r>
              <a:rPr lang="en-GB" dirty="0"/>
              <a:t>.  The CSRC will remain separate, retaining most of its previous brief.</a:t>
            </a:r>
          </a:p>
          <a:p>
            <a:pPr lvl="2"/>
            <a:r>
              <a:rPr lang="en-GB" dirty="0"/>
              <a:t>Meanwhile, the People’s Bank of China sees its role change significantly.  China’s central bank is now responsible not only for monetary policy and overall regulation of the sector, but also policymaking, effectively relegating the CBIRC and CSRC to an implementation role.  The PBOC’s new governor Yi Gang’s extensive experience in both monetary and foreign exchange policy makes him the ideal candidate to succeed the universally respected Zhou </a:t>
            </a:r>
            <a:r>
              <a:rPr lang="en-GB" dirty="0" err="1"/>
              <a:t>Xiaochuan</a:t>
            </a:r>
            <a:r>
              <a:rPr lang="en-GB" dirty="0"/>
              <a:t>, who retires. </a:t>
            </a:r>
          </a:p>
          <a:p>
            <a:pPr lvl="2"/>
            <a:r>
              <a:rPr lang="en-GB" dirty="0"/>
              <a:t>Mr. Yi will report directly to Liu He, the new vice-premier and close ally of Xi Jinping who will effectively coordinate economic policy on Mr. Xi’s behalf – reducing further the influence of Premier Li Keqiang.  Liu and Yi’s strong relationship may prove pivotal to the success of this new arrangement.  The Ministry of Finance will remain important under the competent but politically low-key Liu </a:t>
            </a:r>
            <a:r>
              <a:rPr lang="en-GB" dirty="0" err="1"/>
              <a:t>Kun</a:t>
            </a:r>
            <a:r>
              <a:rPr lang="en-GB" dirty="0"/>
              <a:t>, but the signs are clear:</a:t>
            </a:r>
          </a:p>
          <a:p>
            <a:pPr lvl="2"/>
            <a:r>
              <a:rPr lang="en-GB" dirty="0">
                <a:solidFill>
                  <a:schemeClr val="accent5">
                    <a:lumMod val="50000"/>
                  </a:schemeClr>
                </a:solidFill>
                <a:latin typeface="+mj-lt"/>
              </a:rPr>
              <a:t>Implications:</a:t>
            </a:r>
            <a:r>
              <a:rPr lang="en-GB" dirty="0"/>
              <a:t> For business (Chinese and foreign, alike) these changes are good news.  We’re likely to see more coordinated policymaking and regulation, as China seeks to rein in irresponsible lending, increase transparency and corporate governance, and bring its banking and insurance sectors further into line with their counterparts in developed countries (with the inevitable caveat that they are subject to Communist Party control). </a:t>
            </a:r>
          </a:p>
          <a:p>
            <a:pPr lvl="2"/>
            <a:r>
              <a:rPr lang="en-GB" dirty="0"/>
              <a:t>Not only that, but this is all happening just as China opens its financial market</a:t>
            </a:r>
            <a:r>
              <a:rPr lang="en-US" altLang="zh-CN" dirty="0"/>
              <a:t>s</a:t>
            </a:r>
            <a:r>
              <a:rPr lang="en-GB" dirty="0"/>
              <a:t> to greater foreign participation.  Following the surprise news late last year that China was lifting restrictions on foreign ownership of financial firms, this week Liu He set a one-year time frame for greater foreign participation in the sector, and the government announced foreign payments firms would be allowed to join China’s booming market.  Finance is arguably </a:t>
            </a:r>
            <a:r>
              <a:rPr lang="en-GB" i="1" dirty="0"/>
              <a:t>the</a:t>
            </a:r>
            <a:r>
              <a:rPr lang="en-GB" dirty="0"/>
              <a:t> bright spot for foreign market access.</a:t>
            </a:r>
          </a:p>
          <a:p>
            <a:endParaRPr lang="en-GB" dirty="0"/>
          </a:p>
        </p:txBody>
      </p:sp>
    </p:spTree>
    <p:extLst>
      <p:ext uri="{BB962C8B-B14F-4D97-AF65-F5344CB8AC3E}">
        <p14:creationId xmlns:p14="http://schemas.microsoft.com/office/powerpoint/2010/main" val="367595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p:pic>
      <p:sp>
        <p:nvSpPr>
          <p:cNvPr id="2" name="Footer Placeholder 1"/>
          <p:cNvSpPr>
            <a:spLocks noGrp="1"/>
          </p:cNvSpPr>
          <p:nvPr>
            <p:ph type="ftr" sz="quarter" idx="10"/>
          </p:nvPr>
        </p:nvSpPr>
        <p:spPr/>
        <p:txBody>
          <a:bodyPr/>
          <a:lstStyle/>
          <a:p>
            <a:r>
              <a:rPr lang="en-US"/>
              <a:t>The 2018 Two Sessions in Review</a:t>
            </a:r>
            <a:endParaRPr lang="en-GB" dirty="0"/>
          </a:p>
        </p:txBody>
      </p:sp>
      <p:sp>
        <p:nvSpPr>
          <p:cNvPr id="3" name="Slide Number Placeholder 2"/>
          <p:cNvSpPr>
            <a:spLocks noGrp="1"/>
          </p:cNvSpPr>
          <p:nvPr>
            <p:ph type="sldNum" sz="quarter" idx="11"/>
          </p:nvPr>
        </p:nvSpPr>
        <p:spPr/>
        <p:txBody>
          <a:bodyPr/>
          <a:lstStyle/>
          <a:p>
            <a:fld id="{977771DA-1616-41B9-BBCE-44F5293CC0C1}" type="slidenum">
              <a:rPr lang="en-GB" smtClean="0"/>
              <a:pPr/>
              <a:t>7</a:t>
            </a:fld>
            <a:endParaRPr lang="en-GB" dirty="0"/>
          </a:p>
        </p:txBody>
      </p:sp>
      <p:sp>
        <p:nvSpPr>
          <p:cNvPr id="4" name="Date Placeholder 3"/>
          <p:cNvSpPr>
            <a:spLocks noGrp="1"/>
          </p:cNvSpPr>
          <p:nvPr>
            <p:ph type="dt" sz="half" idx="12"/>
          </p:nvPr>
        </p:nvSpPr>
        <p:spPr/>
        <p:txBody>
          <a:bodyPr/>
          <a:lstStyle/>
          <a:p>
            <a:r>
              <a:rPr lang="en-US">
                <a:solidFill>
                  <a:schemeClr val="bg1"/>
                </a:solidFill>
              </a:rPr>
              <a:t>© BRUNSWICK GROUP 2018</a:t>
            </a:r>
            <a:endParaRPr lang="en-US" dirty="0">
              <a:solidFill>
                <a:schemeClr val="bg1"/>
              </a:solidFill>
            </a:endParaRPr>
          </a:p>
        </p:txBody>
      </p:sp>
      <p:sp>
        <p:nvSpPr>
          <p:cNvPr id="8" name="Text Placeholder 7"/>
          <p:cNvSpPr>
            <a:spLocks noGrp="1"/>
          </p:cNvSpPr>
          <p:nvPr>
            <p:ph type="body" sz="quarter" idx="16"/>
          </p:nvPr>
        </p:nvSpPr>
        <p:spPr>
          <a:xfrm>
            <a:off x="431800" y="1420813"/>
            <a:ext cx="6696075" cy="4817150"/>
          </a:xfrm>
        </p:spPr>
        <p:txBody>
          <a:bodyPr/>
          <a:lstStyle/>
          <a:p>
            <a:r>
              <a:rPr lang="en-US" dirty="0"/>
              <a:t>The Environment</a:t>
            </a:r>
          </a:p>
          <a:p>
            <a:pPr lvl="1"/>
            <a:r>
              <a:rPr lang="en-US" dirty="0"/>
              <a:t>Ministry of Ecological Environment</a:t>
            </a:r>
          </a:p>
          <a:p>
            <a:pPr lvl="2"/>
            <a:r>
              <a:rPr lang="en-US" dirty="0"/>
              <a:t>This new ministry replaces the Ministry of Environmental Protection (MEP) and assumes responsibilities previously held by the Ministry of Land and Resources, State Oceanic Administration, National Development and Reform Commission, Ministry of Agriculture, and the Ministry of Water Resources.</a:t>
            </a:r>
          </a:p>
          <a:p>
            <a:pPr lvl="2"/>
            <a:r>
              <a:rPr lang="en-US" dirty="0"/>
              <a:t>The </a:t>
            </a:r>
            <a:r>
              <a:rPr lang="en-US" dirty="0">
                <a:latin typeface="+mj-lt"/>
              </a:rPr>
              <a:t>Ministry of Ecological Environment </a:t>
            </a:r>
            <a:r>
              <a:rPr lang="en-US"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生态环境部</a:t>
            </a:r>
            <a:r>
              <a:rPr lang="en-US" altLang="zh-HK" dirty="0">
                <a:latin typeface="Microsoft YaHei" panose="020B0503020204020204" pitchFamily="34" charset="-122"/>
                <a:ea typeface="Microsoft YaHei" panose="020B0503020204020204" pitchFamily="34" charset="-122"/>
              </a:rPr>
              <a:t>) </a:t>
            </a:r>
            <a:r>
              <a:rPr lang="en-US" dirty="0"/>
              <a:t>will be responsible for tackling environmental issues spanning air, rivers, lakes, the ocean, soil, underground water, and agricultural pollution.  It will also be responsible for addressing climate change and emissions controls.</a:t>
            </a:r>
          </a:p>
          <a:p>
            <a:pPr lvl="2"/>
            <a:r>
              <a:rPr lang="en-US" dirty="0">
                <a:solidFill>
                  <a:schemeClr val="accent5">
                    <a:lumMod val="50000"/>
                  </a:schemeClr>
                </a:solidFill>
                <a:latin typeface="+mj-lt"/>
              </a:rPr>
              <a:t>Implication: </a:t>
            </a:r>
            <a:r>
              <a:rPr lang="en-US" dirty="0"/>
              <a:t>The establishment of the Ministry of Ecological Environment (“MEE”) has the potential to be a game changer in China’s commitment to tackling environmental degradation.  While Party Secretary of Zhejiang, President Xi noted “we would rather have green mountains and blue water than gold or silver mountains”.</a:t>
            </a:r>
          </a:p>
          <a:p>
            <a:pPr lvl="2"/>
            <a:r>
              <a:rPr lang="en-US" dirty="0"/>
              <a:t>During enhanced environmental inspections last year, many companies were forced to close factories or relocate due to stronger enforcement and non-compliance with the latest environmental regulations.  Many cases focused on air pollution and waste water treatment non-compliance, but expect over the years ahead all aspects of environmental considerations to be reviewed—from air and water to soil and heavy metals.  The new ministry intends to set up a new nationwide inspection system to increase the rate of environmental checks.  </a:t>
            </a:r>
          </a:p>
          <a:p>
            <a:pPr lvl="2"/>
            <a:r>
              <a:rPr lang="en-US" dirty="0"/>
              <a:t>Businesses must stay abreast of new environmental policies, ensure compliance, prepare for increased checks, and expect little flexibility in interpretation of environmental compliance.  </a:t>
            </a:r>
          </a:p>
          <a:p>
            <a:pPr lvl="2"/>
            <a:r>
              <a:rPr lang="en-US" dirty="0"/>
              <a:t>The dramatic improvement of air quality in Beijing and the neighboring regions this past winter has proven that it is possible to regain blue skies.  It also demonstrates the new resolve to focus on quality of life over economic growth.  However, the fundamental question is whether this heavily state-led model will be sustainable and can be expanded to other regions of the country without systemic economic cost.</a:t>
            </a:r>
          </a:p>
          <a:p>
            <a:pPr lvl="1">
              <a:spcBef>
                <a:spcPts val="1200"/>
              </a:spcBef>
            </a:pPr>
            <a:r>
              <a:rPr lang="en-US" dirty="0"/>
              <a:t>Ministry of Natural Resources</a:t>
            </a:r>
            <a:endParaRPr lang="en-GB" dirty="0"/>
          </a:p>
          <a:p>
            <a:pPr lvl="2"/>
            <a:r>
              <a:rPr lang="en-US" dirty="0"/>
              <a:t>The new </a:t>
            </a:r>
            <a:r>
              <a:rPr lang="en-US" dirty="0">
                <a:latin typeface="+mj-lt"/>
              </a:rPr>
              <a:t>Ministry of Natural Resources </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自然资源部</a:t>
            </a:r>
            <a:r>
              <a:rPr lang="en-US" dirty="0">
                <a:latin typeface="Microsoft YaHei" panose="020B0503020204020204" pitchFamily="34" charset="-122"/>
                <a:ea typeface="Microsoft YaHei" panose="020B0503020204020204" pitchFamily="34" charset="-122"/>
              </a:rPr>
              <a:t>) </a:t>
            </a:r>
            <a:r>
              <a:rPr lang="en-US" dirty="0"/>
              <a:t>replaces the Ministry of Land and Resources, State Oceanic Administration, and the National Administration of Surveying, Mapping and Geoinformation.  It also assumes responsibilities from the Ministry of Housing and Urban-Rural Development, State Forestry Administration, National Development and Reform Commission, Ministry of Agriculture, and Ministry of Water Resources.</a:t>
            </a:r>
            <a:endParaRPr lang="en-GB" dirty="0"/>
          </a:p>
          <a:p>
            <a:pPr lvl="2"/>
            <a:r>
              <a:rPr lang="en-US" dirty="0">
                <a:solidFill>
                  <a:schemeClr val="accent5">
                    <a:lumMod val="50000"/>
                  </a:schemeClr>
                </a:solidFill>
                <a:latin typeface="+mj-lt"/>
              </a:rPr>
              <a:t>Implication: </a:t>
            </a:r>
            <a:r>
              <a:rPr lang="en-US" dirty="0"/>
              <a:t>The previous structure scattered responsibility across a multitude of agencies and lacked overall coordination.  The Ministry of Natural Resources (“MNR”) tackles this by bringing all natural resources—from land to the ocean—under one centralized agency.</a:t>
            </a:r>
            <a:endParaRPr lang="en-GB" dirty="0"/>
          </a:p>
          <a:p>
            <a:pPr lvl="2"/>
            <a:r>
              <a:rPr lang="en-US" dirty="0"/>
              <a:t>While the MEE’s focus is to address ecological and environmental issues at the emission end, the establishment of the MNR aims to use natural resources more efficiently and effectively at the source.</a:t>
            </a:r>
            <a:endParaRPr lang="en-GB" dirty="0"/>
          </a:p>
          <a:p>
            <a:pPr lvl="2"/>
            <a:endParaRPr lang="en-US" dirty="0"/>
          </a:p>
          <a:p>
            <a:pPr lvl="2"/>
            <a:endParaRPr lang="en-GB" dirty="0"/>
          </a:p>
        </p:txBody>
      </p:sp>
    </p:spTree>
    <p:extLst>
      <p:ext uri="{BB962C8B-B14F-4D97-AF65-F5344CB8AC3E}">
        <p14:creationId xmlns:p14="http://schemas.microsoft.com/office/powerpoint/2010/main" val="358845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p:pic>
      <p:sp>
        <p:nvSpPr>
          <p:cNvPr id="2" name="Footer Placeholder 1"/>
          <p:cNvSpPr>
            <a:spLocks noGrp="1"/>
          </p:cNvSpPr>
          <p:nvPr>
            <p:ph type="ftr" sz="quarter" idx="10"/>
          </p:nvPr>
        </p:nvSpPr>
        <p:spPr/>
        <p:txBody>
          <a:bodyPr/>
          <a:lstStyle/>
          <a:p>
            <a:r>
              <a:rPr lang="en-US"/>
              <a:t>The 2018 Two Sessions in Review</a:t>
            </a:r>
            <a:endParaRPr lang="en-GB" dirty="0"/>
          </a:p>
        </p:txBody>
      </p:sp>
      <p:sp>
        <p:nvSpPr>
          <p:cNvPr id="3" name="Slide Number Placeholder 2"/>
          <p:cNvSpPr>
            <a:spLocks noGrp="1"/>
          </p:cNvSpPr>
          <p:nvPr>
            <p:ph type="sldNum" sz="quarter" idx="11"/>
          </p:nvPr>
        </p:nvSpPr>
        <p:spPr/>
        <p:txBody>
          <a:bodyPr/>
          <a:lstStyle/>
          <a:p>
            <a:fld id="{977771DA-1616-41B9-BBCE-44F5293CC0C1}" type="slidenum">
              <a:rPr lang="en-GB" smtClean="0"/>
              <a:pPr/>
              <a:t>8</a:t>
            </a:fld>
            <a:endParaRPr lang="en-GB" dirty="0"/>
          </a:p>
        </p:txBody>
      </p:sp>
      <p:sp>
        <p:nvSpPr>
          <p:cNvPr id="4" name="Date Placeholder 3"/>
          <p:cNvSpPr>
            <a:spLocks noGrp="1"/>
          </p:cNvSpPr>
          <p:nvPr>
            <p:ph type="dt" sz="half" idx="12"/>
          </p:nvPr>
        </p:nvSpPr>
        <p:spPr/>
        <p:txBody>
          <a:bodyPr/>
          <a:lstStyle/>
          <a:p>
            <a:r>
              <a:rPr lang="en-US">
                <a:solidFill>
                  <a:schemeClr val="bg1"/>
                </a:solidFill>
              </a:rPr>
              <a:t>© BRUNSWICK GROUP 2018</a:t>
            </a:r>
            <a:endParaRPr lang="en-GB" dirty="0">
              <a:solidFill>
                <a:schemeClr val="bg1"/>
              </a:solidFill>
            </a:endParaRPr>
          </a:p>
        </p:txBody>
      </p:sp>
      <p:sp>
        <p:nvSpPr>
          <p:cNvPr id="9" name="Text Placeholder 8"/>
          <p:cNvSpPr>
            <a:spLocks noGrp="1"/>
          </p:cNvSpPr>
          <p:nvPr>
            <p:ph type="body" sz="quarter" idx="16"/>
          </p:nvPr>
        </p:nvSpPr>
        <p:spPr/>
        <p:txBody>
          <a:bodyPr/>
          <a:lstStyle/>
          <a:p>
            <a:r>
              <a:rPr lang="en-US" dirty="0"/>
              <a:t>Healthcare</a:t>
            </a:r>
            <a:endParaRPr lang="en-GB" dirty="0"/>
          </a:p>
          <a:p>
            <a:pPr lvl="2"/>
            <a:r>
              <a:rPr lang="en-US" dirty="0"/>
              <a:t>Five years ago, the Ministry of Health and the National Population and Family Planning Commission were merged to create the National Health and Family Planning Commission (“NHFPC”).  The stated goal at the time was to optimize the allocation of resources to medical care, public health and family planning services and improve the health of the nation.  At the same time, management of the one-child policy was elevated to the National Development and Reform Commission.</a:t>
            </a:r>
          </a:p>
          <a:p>
            <a:pPr lvl="2"/>
            <a:r>
              <a:rPr lang="en-US" dirty="0"/>
              <a:t>Reform of the healthcare system remains paramount.  It hasn’t been fit for purpose for a long time—some may question if it has ever been.  The government’s objective is straightforward and ambitious: improve access and affordability to quality medical care.</a:t>
            </a:r>
          </a:p>
          <a:p>
            <a:pPr lvl="2"/>
            <a:r>
              <a:rPr lang="en-US" dirty="0"/>
              <a:t>The NHFPC and the Office of the Leading Group Overseeing Medical and Healthcare Reform will be disbanded and folded into the newly created </a:t>
            </a:r>
            <a:r>
              <a:rPr lang="en-US" dirty="0">
                <a:latin typeface="+mj-lt"/>
              </a:rPr>
              <a:t>National Health Commission </a:t>
            </a:r>
            <a:r>
              <a:rPr lang="en-US"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国家卫生健康委员会</a:t>
            </a:r>
            <a:r>
              <a:rPr lang="en-US" altLang="zh-HK" dirty="0">
                <a:latin typeface="Microsoft YaHei" panose="020B0503020204020204" pitchFamily="34" charset="-122"/>
                <a:ea typeface="Microsoft YaHei" panose="020B0503020204020204" pitchFamily="34" charset="-122"/>
              </a:rPr>
              <a:t>). </a:t>
            </a:r>
          </a:p>
          <a:p>
            <a:pPr lvl="2"/>
            <a:r>
              <a:rPr lang="en-US" dirty="0"/>
              <a:t>The new Commission will be responsible for formulating national health policies, coordinating and pushing forward healthcare reform, establishing a national basic medicine system, supervising and administering public health, medical care and health emergencies, and family planning.  The Commission will also be responsible for policies to support an aging society and policies to support tobacco control (which was formerly under the Ministry of Industry and Information Technology, which had a conflict of interest with its responsibility for supporting the development of the tobacco industry).</a:t>
            </a:r>
          </a:p>
          <a:p>
            <a:pPr lvl="2"/>
            <a:r>
              <a:rPr lang="en-US" dirty="0"/>
              <a:t>Registration and approval for drugs and medical devices will be consolidated in a new drug administration that will be established and managed under the newly formed </a:t>
            </a:r>
            <a:r>
              <a:rPr lang="en-US" dirty="0">
                <a:latin typeface="+mj-lt"/>
              </a:rPr>
              <a:t>National Market Supervision Administration </a:t>
            </a:r>
            <a:r>
              <a:rPr lang="en-US"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国家市场监督管理总局</a:t>
            </a:r>
            <a:r>
              <a:rPr lang="en-US" altLang="zh-HK" dirty="0">
                <a:latin typeface="Microsoft YaHei" panose="020B0503020204020204" pitchFamily="34" charset="-122"/>
                <a:ea typeface="Microsoft YaHei" panose="020B0503020204020204" pitchFamily="34" charset="-122"/>
              </a:rPr>
              <a:t>), </a:t>
            </a:r>
            <a:r>
              <a:rPr lang="en-US" dirty="0"/>
              <a:t>which will absorb the China Food and Drug Administration and related responsibilities from the State Administration for Industry and Commerce and the General Administration of Quality Supervision, Inspection and Quarantine.  The CFDA, SAIC, and AQSIQ will cease to exist.</a:t>
            </a:r>
          </a:p>
          <a:p>
            <a:pPr lvl="2"/>
            <a:r>
              <a:rPr lang="en-US" dirty="0"/>
              <a:t>The new </a:t>
            </a:r>
            <a:r>
              <a:rPr lang="en-US" dirty="0">
                <a:latin typeface="+mj-lt"/>
              </a:rPr>
              <a:t>State Drug Administration </a:t>
            </a:r>
            <a:r>
              <a:rPr lang="en-US"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国家药品监督管理局</a:t>
            </a:r>
            <a:r>
              <a:rPr lang="en-US" altLang="zh-HK" dirty="0">
                <a:latin typeface="Microsoft YaHei" panose="020B0503020204020204" pitchFamily="34" charset="-122"/>
                <a:ea typeface="Microsoft YaHei" panose="020B0503020204020204" pitchFamily="34" charset="-122"/>
              </a:rPr>
              <a:t>) </a:t>
            </a:r>
            <a:r>
              <a:rPr lang="en-US" dirty="0"/>
              <a:t>will oversee issues at the central and provincial level.  Drug sales and marketing activities will be overseen by local offices under the National Market Supervision Administration.</a:t>
            </a:r>
          </a:p>
          <a:p>
            <a:pPr lvl="2"/>
            <a:r>
              <a:rPr lang="en-US" dirty="0"/>
              <a:t>Also impacting healthcare, a new agency will be established focused on health insurance that consolidates administration of China’s three national medical insurance plans and has responsibility to develop and implement policies related to health insurance.  The newly established </a:t>
            </a:r>
            <a:r>
              <a:rPr lang="en-US" dirty="0">
                <a:latin typeface="+mj-lt"/>
              </a:rPr>
              <a:t>State Medical Insurance Administration</a:t>
            </a:r>
            <a:r>
              <a:rPr lang="en-US" dirty="0">
                <a:latin typeface="Microsoft YaHei" panose="020B0503020204020204" pitchFamily="34" charset="-122"/>
                <a:ea typeface="Microsoft YaHei" panose="020B0503020204020204" pitchFamily="34" charset="-122"/>
              </a:rPr>
              <a:t> (</a:t>
            </a:r>
            <a:r>
              <a:rPr lang="zh-HK" altLang="en-US" dirty="0">
                <a:latin typeface="Microsoft YaHei" panose="020B0503020204020204" pitchFamily="34" charset="-122"/>
                <a:ea typeface="Microsoft YaHei" panose="020B0503020204020204" pitchFamily="34" charset="-122"/>
              </a:rPr>
              <a:t>国家医疗保障局</a:t>
            </a:r>
            <a:r>
              <a:rPr lang="en-US" altLang="zh-HK" dirty="0">
                <a:latin typeface="Microsoft YaHei" panose="020B0503020204020204" pitchFamily="34" charset="-122"/>
                <a:ea typeface="Microsoft YaHei" panose="020B0503020204020204" pitchFamily="34" charset="-122"/>
              </a:rPr>
              <a:t>) </a:t>
            </a:r>
            <a:r>
              <a:rPr lang="en-US" dirty="0"/>
              <a:t>will also be responsible for supervising and administering medical care funds, improving the platform for interprovincial medical services and expense settlement, and managing drug and health service pricing—including negotiating inclusion on the National Reimbursement Drug List.</a:t>
            </a:r>
          </a:p>
          <a:p>
            <a:pPr lvl="2"/>
            <a:r>
              <a:rPr lang="en-US" dirty="0">
                <a:solidFill>
                  <a:schemeClr val="accent5">
                    <a:lumMod val="50000"/>
                  </a:schemeClr>
                </a:solidFill>
                <a:latin typeface="+mj-lt"/>
              </a:rPr>
              <a:t>Implication: </a:t>
            </a:r>
            <a:r>
              <a:rPr lang="en-US" dirty="0"/>
              <a:t>Healthcare regulation will become more streamlined under the reduced number of responsible agencies.  The restructuring is designed to drive greater healthcare reform, to achieve the Healthy China 2030 objectives, reestablish trust in China’s healthcare sector, and ensure the safe delivery of comprehensive health services across the nation.</a:t>
            </a:r>
          </a:p>
          <a:p>
            <a:pPr lvl="2"/>
            <a:r>
              <a:rPr lang="en-US" dirty="0"/>
              <a:t>An important objective of the reform agenda is to move from a disease treatment approach to preventative model with an emphasis on lifestyle, health management and chronic disease management.</a:t>
            </a:r>
          </a:p>
          <a:p>
            <a:pPr lvl="2"/>
            <a:r>
              <a:rPr lang="en-US" dirty="0"/>
              <a:t>The consolidation of drug and medical device registration, approval and oversight under a single agency will address bureaucratic turf wars and, it is hoped, address endemic drug quality problems that have undermined trust.  This restructuring will allow the new agency and those previously in the CFDA to focus on the product lifecycle more holistically.  At the same time, reforms in the healthcare insurance sector should increase efficiencies and push a payer-oriented approach.</a:t>
            </a:r>
          </a:p>
          <a:p>
            <a:pPr lvl="2"/>
            <a:r>
              <a:rPr lang="en-US" dirty="0"/>
              <a:t>Expect further reforms and market opening.  In his meeting with the media on March 20, Li Keqiang noted that “for medicines, especially anti-cancer therapies that people and patients are in urgent need of, we will significantly lower the import tariff and eventually to zero.”</a:t>
            </a:r>
          </a:p>
        </p:txBody>
      </p:sp>
    </p:spTree>
    <p:extLst>
      <p:ext uri="{BB962C8B-B14F-4D97-AF65-F5344CB8AC3E}">
        <p14:creationId xmlns:p14="http://schemas.microsoft.com/office/powerpoint/2010/main" val="172844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The 2018 Two Sessions in Review</a:t>
            </a:r>
            <a:endParaRPr lang="en-GB" dirty="0"/>
          </a:p>
        </p:txBody>
      </p:sp>
      <p:sp>
        <p:nvSpPr>
          <p:cNvPr id="9" name="Slide Number Placeholder 8"/>
          <p:cNvSpPr>
            <a:spLocks noGrp="1"/>
          </p:cNvSpPr>
          <p:nvPr>
            <p:ph type="sldNum" sz="quarter" idx="11"/>
          </p:nvPr>
        </p:nvSpPr>
        <p:spPr/>
        <p:txBody>
          <a:bodyPr/>
          <a:lstStyle/>
          <a:p>
            <a:fld id="{977771DA-1616-41B9-BBCE-44F5293CC0C1}" type="slidenum">
              <a:rPr lang="en-GB" smtClean="0"/>
              <a:pPr/>
              <a:t>9</a:t>
            </a:fld>
            <a:endParaRPr lang="en-GB" dirty="0"/>
          </a:p>
        </p:txBody>
      </p:sp>
      <p:sp>
        <p:nvSpPr>
          <p:cNvPr id="10" name="Date Placeholder 9"/>
          <p:cNvSpPr>
            <a:spLocks noGrp="1"/>
          </p:cNvSpPr>
          <p:nvPr>
            <p:ph type="dt" sz="half" idx="12"/>
          </p:nvPr>
        </p:nvSpPr>
        <p:spPr/>
        <p:txBody>
          <a:bodyPr/>
          <a:lstStyle/>
          <a:p>
            <a:r>
              <a:rPr lang="en-US"/>
              <a:t>© BRUNSWICK GROUP 2018</a:t>
            </a:r>
            <a:endParaRPr lang="en-GB" dirty="0"/>
          </a:p>
        </p:txBody>
      </p:sp>
      <p:sp>
        <p:nvSpPr>
          <p:cNvPr id="6" name="Text Placeholder 5"/>
          <p:cNvSpPr>
            <a:spLocks noGrp="1"/>
          </p:cNvSpPr>
          <p:nvPr>
            <p:ph type="body" sz="quarter" idx="13"/>
          </p:nvPr>
        </p:nvSpPr>
        <p:spPr>
          <a:xfrm>
            <a:off x="431800" y="1855304"/>
            <a:ext cx="6696075" cy="8403120"/>
          </a:xfrm>
        </p:spPr>
        <p:txBody>
          <a:bodyPr/>
          <a:lstStyle/>
          <a:p>
            <a:r>
              <a:rPr lang="en-GB" dirty="0"/>
              <a:t>Market Supervision</a:t>
            </a:r>
          </a:p>
          <a:p>
            <a:pPr lvl="2"/>
            <a:r>
              <a:rPr lang="en-US" dirty="0"/>
              <a:t>One of the most far reaching new agencies to be created is the </a:t>
            </a:r>
            <a:r>
              <a:rPr lang="en-US" dirty="0">
                <a:latin typeface="+mj-lt"/>
              </a:rPr>
              <a:t>National Market Supervision Administration</a:t>
            </a:r>
            <a:r>
              <a:rPr lang="en-US" dirty="0"/>
              <a:t>, which will absorb functions from the Administration of Quality Supervision, Inspection and Quarantine (“AQSIQ”), the State Administration for Industry and Commerce (“SAIC”), and the China Food and Drug Administration (“CFDA”).  The AQSIQ, SAIC, and CFDA will cease to exist.</a:t>
            </a:r>
          </a:p>
          <a:p>
            <a:pPr lvl="2"/>
            <a:r>
              <a:rPr lang="en-US" dirty="0"/>
              <a:t>In addition, the new agency will unify enforcement and oversight of the antitrust with the consolidation of related responsibilities that were previously spread across the National Development and Reform Commission (“NDRC”), the Ministry of Commerce, and the SAIC.</a:t>
            </a:r>
          </a:p>
          <a:p>
            <a:pPr lvl="2"/>
            <a:r>
              <a:rPr lang="en-US" dirty="0"/>
              <a:t>The new market supervision agency will be responsible for business registration issues, quality control, drug approvals, food safety, intellectual property, and antitrust.</a:t>
            </a:r>
          </a:p>
          <a:p>
            <a:pPr lvl="2"/>
            <a:r>
              <a:rPr lang="en-US" dirty="0"/>
              <a:t>In addition, the new supervisory body will oversee several additional agencies.  This includes an expanded </a:t>
            </a:r>
            <a:r>
              <a:rPr lang="en-US" dirty="0">
                <a:latin typeface="+mj-lt"/>
              </a:rPr>
              <a:t>State Intellectual Property Office </a:t>
            </a:r>
            <a:r>
              <a:rPr lang="en-US" dirty="0">
                <a:latin typeface="Microsoft YaHei" panose="020B0503020204020204" pitchFamily="34" charset="-122"/>
                <a:ea typeface="Microsoft YaHei" panose="020B0503020204020204" pitchFamily="34" charset="-122"/>
              </a:rPr>
              <a:t>(</a:t>
            </a:r>
            <a:r>
              <a:rPr lang="zh-HK" altLang="en-US" dirty="0">
                <a:latin typeface="Microsoft YaHei" panose="020B0503020204020204" pitchFamily="34" charset="-122"/>
                <a:ea typeface="Microsoft YaHei" panose="020B0503020204020204" pitchFamily="34" charset="-122"/>
              </a:rPr>
              <a:t>国家知识产权局</a:t>
            </a:r>
            <a:r>
              <a:rPr lang="en-US" altLang="zh-HK" dirty="0">
                <a:latin typeface="Microsoft YaHei" panose="020B0503020204020204" pitchFamily="34" charset="-122"/>
                <a:ea typeface="Microsoft YaHei" panose="020B0503020204020204" pitchFamily="34" charset="-122"/>
              </a:rPr>
              <a:t>) </a:t>
            </a:r>
            <a:r>
              <a:rPr lang="en-US" dirty="0"/>
              <a:t>which is intended to strengthen the protection of intellectual property.  The new State Intellectual Property Office (“SIPO”) will incorporate intellectual property related responsibilities previously under the State Administration for Industry and Commerce (“SAIC”) and the Administration of Quality Supervision, Inspection and Quarantine (“AQSIQ”).  The restructuring aligns the creation, protection and application of intellectual property rights across trademarks, patents and geographical indications that were separated across multiple agencies and subject to overlapping enforcement.  Responsibility for copyrights will reportedly remain with the National Copyright Administration.</a:t>
            </a:r>
          </a:p>
          <a:p>
            <a:pPr lvl="2"/>
            <a:r>
              <a:rPr lang="en-US" dirty="0"/>
              <a:t>And, as noted in the section on healthcare, a newly established </a:t>
            </a:r>
            <a:r>
              <a:rPr lang="en-US" dirty="0">
                <a:latin typeface="+mj-lt"/>
              </a:rPr>
              <a:t>State Drug Administration </a:t>
            </a:r>
            <a:r>
              <a:rPr lang="en-US" dirty="0"/>
              <a:t>will oversee drug related issues at the central and provincial level.  Drug sales and marketing activities will be overseen by local offices under the National Market Supervision Administration.</a:t>
            </a:r>
          </a:p>
          <a:p>
            <a:pPr lvl="2"/>
            <a:r>
              <a:rPr lang="en-US" dirty="0">
                <a:solidFill>
                  <a:schemeClr val="accent5">
                    <a:lumMod val="50000"/>
                  </a:schemeClr>
                </a:solidFill>
                <a:latin typeface="+mj-lt"/>
              </a:rPr>
              <a:t>Implication: </a:t>
            </a:r>
            <a:r>
              <a:rPr lang="en-US" dirty="0"/>
              <a:t>Many of the consolidated responsibilities have been spread across multiple agencies and, as a result, subject to turf wars.  The creation of this ‘super’ supervisory agency is an attempt to tackle these conflicts.  Yet, the combination of so many functions is unlikely to be simple and may still hamper policy formation and enforcement.</a:t>
            </a:r>
          </a:p>
          <a:p>
            <a:r>
              <a:rPr lang="en-US" dirty="0"/>
              <a:t>Content</a:t>
            </a:r>
            <a:endParaRPr lang="en-GB" dirty="0"/>
          </a:p>
          <a:p>
            <a:pPr lvl="2"/>
            <a:r>
              <a:rPr lang="en-US" dirty="0"/>
              <a:t>Five-years ago the nation's broadcast watchdog, the State Administration of Radio, Film and Television (“SARFT”), and the General Administration of Press and Publication (“GAPP”) were merged to create a super content authority with a remit spanning print, radio, and visual media.</a:t>
            </a:r>
            <a:endParaRPr lang="en-GB" dirty="0"/>
          </a:p>
          <a:p>
            <a:pPr lvl="2"/>
            <a:r>
              <a:rPr lang="en-US" dirty="0"/>
              <a:t>The unpronounceable SAPPRFT (State Administration of Press, Publication, Radio, Film, and Television), which was also responsible for managing the National Copyright Administration, is being disbanded in this latest restructuring.</a:t>
            </a:r>
            <a:endParaRPr lang="en-GB" dirty="0"/>
          </a:p>
          <a:p>
            <a:pPr lvl="2"/>
            <a:r>
              <a:rPr lang="en-US" dirty="0"/>
              <a:t>The newly formed </a:t>
            </a:r>
            <a:r>
              <a:rPr lang="en-US" dirty="0">
                <a:latin typeface="+mj-lt"/>
              </a:rPr>
              <a:t>State Administration of Radio and Television</a:t>
            </a:r>
            <a:r>
              <a:rPr lang="en-US" dirty="0"/>
              <a:t> </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国家广播电视总局</a:t>
            </a:r>
            <a:r>
              <a:rPr lang="en-US" dirty="0">
                <a:latin typeface="Microsoft YaHei" panose="020B0503020204020204" pitchFamily="34" charset="-122"/>
                <a:ea typeface="Microsoft YaHei" panose="020B0503020204020204" pitchFamily="34" charset="-122"/>
              </a:rPr>
              <a:t>) </a:t>
            </a:r>
            <a:r>
              <a:rPr lang="en-US" dirty="0"/>
              <a:t>will be responsible for drafting policies and measures for radio and television management and its implementation, coordinating development of broadcasting, promote reform, supervision, and review mechanisms covering radio, television, internet audio and internet video, and importing radio and television programs.</a:t>
            </a:r>
            <a:endParaRPr lang="en-GB" dirty="0"/>
          </a:p>
          <a:p>
            <a:pPr lvl="2"/>
            <a:r>
              <a:rPr lang="en-US" dirty="0"/>
              <a:t>The </a:t>
            </a:r>
            <a:r>
              <a:rPr lang="en-US" dirty="0">
                <a:latin typeface="+mj-lt"/>
              </a:rPr>
              <a:t>Publicity Department of the Communist Party </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中共中央宣传部</a:t>
            </a:r>
            <a:r>
              <a:rPr lang="en-US" dirty="0">
                <a:latin typeface="Microsoft YaHei" panose="020B0503020204020204" pitchFamily="34" charset="-122"/>
                <a:ea typeface="Microsoft YaHei" panose="020B0503020204020204" pitchFamily="34" charset="-122"/>
              </a:rPr>
              <a:t>) </a:t>
            </a:r>
            <a:r>
              <a:rPr lang="en-US" dirty="0"/>
              <a:t>will take regulatory responsibility for China’s film sector and press and publication.  The function responsible for film will be the </a:t>
            </a:r>
            <a:r>
              <a:rPr lang="en-GB" dirty="0">
                <a:latin typeface="+mj-lt"/>
              </a:rPr>
              <a:t>National Film Bureau</a:t>
            </a:r>
            <a:r>
              <a:rPr lang="en-US" dirty="0">
                <a:latin typeface="+mj-lt"/>
              </a:rPr>
              <a:t> </a:t>
            </a:r>
            <a:r>
              <a:rPr lang="en-US" dirty="0"/>
              <a:t>(</a:t>
            </a:r>
            <a:r>
              <a:rPr lang="zh-CN" altLang="en-US" dirty="0"/>
              <a:t>国家电影局</a:t>
            </a:r>
            <a:r>
              <a:rPr lang="en-GB" altLang="zh-CN" dirty="0"/>
              <a:t>).</a:t>
            </a:r>
            <a:r>
              <a:rPr lang="en-US" dirty="0"/>
              <a:t> </a:t>
            </a:r>
          </a:p>
          <a:p>
            <a:pPr lvl="2"/>
            <a:r>
              <a:rPr lang="en-GB" altLang="zh-CN" dirty="0"/>
              <a:t>The new film bureau will be responsible for developing and supervising film production, screening, film content review (censorship), international joint production and film import and export.</a:t>
            </a:r>
            <a:endParaRPr lang="en-GB" dirty="0"/>
          </a:p>
          <a:p>
            <a:pPr lvl="2"/>
            <a:r>
              <a:rPr lang="en-US" dirty="0"/>
              <a:t>In addition, China Central Television, China National Radio and China Radio International are to be consolidated into a new broadcaster.  Domestically they will maintain their existing names, but internationally they will be rebranded as </a:t>
            </a:r>
            <a:r>
              <a:rPr lang="en-US" dirty="0">
                <a:latin typeface="+mj-lt"/>
              </a:rPr>
              <a:t>Voice of China </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中国之声</a:t>
            </a:r>
            <a:r>
              <a:rPr lang="en-US" dirty="0">
                <a:latin typeface="Microsoft YaHei" panose="020B0503020204020204" pitchFamily="34" charset="-122"/>
                <a:ea typeface="Microsoft YaHei" panose="020B0503020204020204" pitchFamily="34" charset="-122"/>
              </a:rPr>
              <a:t>).  </a:t>
            </a:r>
            <a:r>
              <a:rPr lang="en-US" dirty="0"/>
              <a:t>According to the restructuring plan, the new state broadcaster will be responsible for improving communications to audiences outside China and enhancing how the Party’s messages are pushed domestically and its “ability to shape public opinion.”  Voice of China’s international engagement is inspired by Voice of America and Germany’s Deutsche </a:t>
            </a:r>
            <a:r>
              <a:rPr lang="en-US" dirty="0" err="1"/>
              <a:t>Welle</a:t>
            </a:r>
            <a:r>
              <a:rPr lang="en-US" dirty="0"/>
              <a:t>.</a:t>
            </a:r>
            <a:endParaRPr lang="en-GB" dirty="0"/>
          </a:p>
          <a:p>
            <a:pPr lvl="2"/>
            <a:r>
              <a:rPr lang="en-US" dirty="0">
                <a:solidFill>
                  <a:schemeClr val="accent5">
                    <a:lumMod val="50000"/>
                  </a:schemeClr>
                </a:solidFill>
                <a:latin typeface="+mj-lt"/>
              </a:rPr>
              <a:t>Implication: </a:t>
            </a:r>
            <a:r>
              <a:rPr lang="en-US" dirty="0"/>
              <a:t>SAPPRFT was formed five-years ago to streamline clearance (or censorship) of content.  The rationale behind separating film from television and the internet is unclear given the synergy in content across television, film and internet channels.  </a:t>
            </a:r>
            <a:endParaRPr lang="en-GB" dirty="0"/>
          </a:p>
          <a:p>
            <a:pPr lvl="2"/>
            <a:r>
              <a:rPr lang="en-US" dirty="0"/>
              <a:t>While titles may change, we do not anticipate any lessoning of content controls in the years ahead as the leaders marshal forward the broader reform agenda.  On the contrary, we see this as further strengthening of control over state media.</a:t>
            </a:r>
            <a:endParaRPr lang="en-GB" dirty="0"/>
          </a:p>
          <a:p>
            <a:r>
              <a:rPr lang="en-US" dirty="0"/>
              <a:t>Immigration</a:t>
            </a:r>
            <a:endParaRPr lang="en-GB" dirty="0"/>
          </a:p>
          <a:p>
            <a:pPr lvl="2"/>
            <a:r>
              <a:rPr lang="en-US" dirty="0"/>
              <a:t>The newly created </a:t>
            </a:r>
            <a:r>
              <a:rPr lang="en-US" dirty="0">
                <a:latin typeface="+mj-lt"/>
              </a:rPr>
              <a:t>State Immigration Administration </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国家移民管理局</a:t>
            </a:r>
            <a:r>
              <a:rPr lang="en-US" dirty="0">
                <a:latin typeface="Microsoft YaHei" panose="020B0503020204020204" pitchFamily="34" charset="-122"/>
                <a:ea typeface="Microsoft YaHei" panose="020B0503020204020204" pitchFamily="34" charset="-122"/>
              </a:rPr>
              <a:t>) </a:t>
            </a:r>
            <a:r>
              <a:rPr lang="en-US" dirty="0"/>
              <a:t>will be responsible for enhancing how China manages exit and entry services for Chinese nationals and supports China’s desire to attract more skilled foreigners.</a:t>
            </a:r>
            <a:endParaRPr lang="en-GB" dirty="0"/>
          </a:p>
          <a:p>
            <a:pPr lvl="2"/>
            <a:r>
              <a:rPr lang="en-US" dirty="0"/>
              <a:t>The new immigration authority will combine the Ministry of Public Security's immigration and border inspection duties and absorb the immigration responsibilities that were previously under the Ministry of Foreign Affairs.  The new bureau will operate under the Ministry of Public Security.</a:t>
            </a:r>
            <a:endParaRPr lang="en-GB" dirty="0"/>
          </a:p>
          <a:p>
            <a:pPr lvl="2"/>
            <a:r>
              <a:rPr lang="en-US" dirty="0"/>
              <a:t>The State Administration of Foreign Expert Affairs will not be wrapped into the new immigration authority and instead by folded into the Ministry of Science and Technology.</a:t>
            </a:r>
            <a:endParaRPr lang="en-GB" dirty="0"/>
          </a:p>
          <a:p>
            <a:pPr lvl="2"/>
            <a:r>
              <a:rPr lang="en-US" dirty="0">
                <a:solidFill>
                  <a:schemeClr val="accent5">
                    <a:lumMod val="50000"/>
                  </a:schemeClr>
                </a:solidFill>
                <a:latin typeface="+mj-lt"/>
              </a:rPr>
              <a:t>Implication: </a:t>
            </a:r>
            <a:r>
              <a:rPr lang="en-US" dirty="0"/>
              <a:t>Official data indicate more than 900,000 foreign citizens were working in mainland China in 2016, a number that broke the 1 million mark last year.  At the same time, a growing number of Chinese nationals are living overseas—as of 2013, approximately 9.3 million.</a:t>
            </a:r>
            <a:endParaRPr lang="en-GB" dirty="0"/>
          </a:p>
          <a:p>
            <a:pPr lvl="2"/>
            <a:r>
              <a:rPr lang="en-US" dirty="0"/>
              <a:t>Official statements have focused on the importance of centralizing immigration-related duties and attracting the brightest minds—in many ways an attempt to mimic the success the US has had by attracting talent.  </a:t>
            </a:r>
          </a:p>
          <a:p>
            <a:pPr lvl="2"/>
            <a:r>
              <a:rPr lang="en-US" dirty="0"/>
              <a:t>Yet, if the new immigration authority is influenced by its direct reporting line to the Ministry of Public Security, then expect challenges achieving its full potential in welcoming foreign nationals to China.  Time will tell if this really is an opening up to support more foreign workers on the ground in China.</a:t>
            </a:r>
          </a:p>
        </p:txBody>
      </p:sp>
    </p:spTree>
    <p:extLst>
      <p:ext uri="{BB962C8B-B14F-4D97-AF65-F5344CB8AC3E}">
        <p14:creationId xmlns:p14="http://schemas.microsoft.com/office/powerpoint/2010/main" val="319486305"/>
      </p:ext>
    </p:extLst>
  </p:cSld>
  <p:clrMapOvr>
    <a:masterClrMapping/>
  </p:clrMapOvr>
</p:sld>
</file>

<file path=ppt/theme/theme1.xml><?xml version="1.0" encoding="utf-8"?>
<a:theme xmlns:a="http://schemas.openxmlformats.org/drawingml/2006/main" name="Blank Template">
  <a:themeElements>
    <a:clrScheme name="Brunswick New Hyperlink 2">
      <a:dk1>
        <a:srgbClr val="001432"/>
      </a:dk1>
      <a:lt1>
        <a:srgbClr val="FFFFFF"/>
      </a:lt1>
      <a:dk2>
        <a:srgbClr val="85827B"/>
      </a:dk2>
      <a:lt2>
        <a:srgbClr val="7A0050"/>
      </a:lt2>
      <a:accent1>
        <a:srgbClr val="7962CE"/>
      </a:accent1>
      <a:accent2>
        <a:srgbClr val="1ED7D7"/>
      </a:accent2>
      <a:accent3>
        <a:srgbClr val="90A7B2"/>
      </a:accent3>
      <a:accent4>
        <a:srgbClr val="007878"/>
      </a:accent4>
      <a:accent5>
        <a:srgbClr val="FF4E38"/>
      </a:accent5>
      <a:accent6>
        <a:srgbClr val="FFB200"/>
      </a:accent6>
      <a:hlink>
        <a:srgbClr val="9C1100"/>
      </a:hlink>
      <a:folHlink>
        <a:srgbClr val="1ED7D7"/>
      </a:folHlink>
    </a:clrScheme>
    <a:fontScheme name="Custom 9">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lnSpc>
            <a:spcPct val="90000"/>
          </a:lnSpc>
          <a:defRPr sz="1400" spc="-30" baseline="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unswick_whitepaper template_A4_new.pptx" id="{CC4618F8-1861-4B8A-8C1E-16BBEB5F2666}" vid="{899A88EC-31CA-406D-9BC5-0BB8753B00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Brunswick_whitepaper template_A4_new</Template>
  <TotalTime>1060</TotalTime>
  <Words>6316</Words>
  <Application>Microsoft Office PowerPoint</Application>
  <PresentationFormat>Custom</PresentationFormat>
  <Paragraphs>271</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Microsoft YaHei</vt:lpstr>
      <vt:lpstr>Arial</vt:lpstr>
      <vt:lpstr>Calibri</vt:lpstr>
      <vt:lpstr>Segoe UI Light</vt:lpstr>
      <vt:lpstr>Segoe UI Semibold</vt:lpstr>
      <vt:lpstr>Times New Roman</vt:lpstr>
      <vt:lpstr>Wingdings</vt:lpstr>
      <vt:lpstr>Blank Template</vt:lpstr>
      <vt:lpstr>PowerPoint Presentation</vt:lpstr>
      <vt:lpstr>Defining China’s Future The Next Five Years and Beyond</vt:lpstr>
      <vt:lpstr>PowerPoint Presentation</vt:lpstr>
      <vt:lpstr>A New Government Unveiled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Brunswick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Two Session: The Future of China</dc:title>
  <dc:subject>A Brunswick Group review of the 2018 Two Sessions (or lianghui)</dc:subject>
  <dc:creator>Brunswick Group</dc:creator>
  <cp:lastModifiedBy>Susanna Kempe</cp:lastModifiedBy>
  <cp:revision>295</cp:revision>
  <cp:lastPrinted>2018-03-22T05:50:20Z</cp:lastPrinted>
  <dcterms:created xsi:type="dcterms:W3CDTF">2017-10-26T11:13:20Z</dcterms:created>
  <dcterms:modified xsi:type="dcterms:W3CDTF">2018-03-22T16:50:12Z</dcterms:modified>
</cp:coreProperties>
</file>